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877931-B6FA-445F-8263-42D9DDB1F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1614BA-195D-431F-89A8-82BE71A10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2A4CA2-FDA3-4028-BAA4-D349E1CF0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55CEB1-4303-4A7B-B15C-F51484E703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5AECEE-EF87-4E24-901C-716202E0A7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AF4E2BD-7F0E-49E3-AF46-0DD4AA013A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322CDA-A75C-45D1-9A0A-025606B9A6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D2B97C-525B-44F7-9092-D891F23C9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8B5B5A-1F19-48B7-9759-23EE41296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D51364-0EB8-4232-982D-DB8513B16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C3031-9109-47FE-81E9-44F33954E5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01104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《论证与谬误》ppt课件</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论证的基本概念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论证谬误的类型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识别和避免论证谬误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实际应用中的论证谬误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总结与反思</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论证的基本概念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什么是论证</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论证是指通过提供证据和理由来支持或反驳某一观点或命题的思维过程。</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论证是逻辑推理的一种形式，它涉及前提和结论两个基本部分，其中前提是证据或理由，结论是论证所支持的观点或命题。</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论证的有效性取决于前提和结论之间的逻辑关系，即前提是否真正支持结论。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前提</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结论</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推理</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论证的结构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论证的构成要素</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是论证的基础，为结论提供证据或理由。</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是论证所要支持或反驳的观点或命题。</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是指从前提到结论的思维过程，它涉及到如何从前提中推导出结论。</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包括提出问题、给出证据、得出结论等部分，这些部分之间要有逻辑联系。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是指论证的前提能够真正支持结论，即前提和结论之间存在可靠的逻辑关系。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有效性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谬误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常见的谬误包括</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是指论证中的逻辑错误或不合理之处，这些错误可能削弱或破坏论证的有效性。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偷换概念、虚假前提、以人攻击、以势压人等。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论证的有效性和谬误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论证谬误的类型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在同一思维过程中，论证者故意将两个不同的概念当做一个概念使用。</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偷换概念</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论证的前提和结论毫无逻辑关联，即前提是假的，结论也是假的。</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假因谬误</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一个充分条件假言推理中，否定后件而必然否定前件。</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否定前件</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形式谬误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以权威人士的观点作为论据，而不提供独立的证据。</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诉诸权威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因为不喜欢或反对某个人，就拒绝接受其提供的信息或观点。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以人废言</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在同一思维过程中，论证者故意将两个不同的概念当做一个概念使用。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偷换概念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非形式谬误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冗余</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句子中包含了多余的信息，导致表达不清晰。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歧义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一个词或短语在语境中有多种解释，导致理解困难。</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含糊不清</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句子中的词语或短语含义模糊，无法确定其具体含义。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语义谬误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根据部分情况推断整体情况，忽略了其他可能的影响因素。</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以偏概全</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将相关性误解为因果关系，错误地认为一个事件是另一个事件的原因。</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因果倒置</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基于随机事件在一段时间内出现的频率来预测其在下一次出现的可能性。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赌徒谬误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统计谬误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识别和避免论证谬误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https://d.book118.com/655011042202011042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2024-09-03T19:30:06.499</cp:lastPrinted>
  <dcterms:created xsi:type="dcterms:W3CDTF">2024-09-03T11:30:06Z</dcterms:created>
  <dcterms:modified xsi:type="dcterms:W3CDTF">2024-09-03T11:30:08Z</dcterms:modified>
</cp:coreProperties>
</file>