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E8B9FED-D5CF-4032-953E-AD5C4972B7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C242D5-C93F-4082-9B26-D41F168AE6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A94BA8-2F5D-45F3-88C9-A006037A9A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A9328D-B9E2-4ABC-A762-9AA753BE62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CE2EC3-D9D0-4E3A-B308-FAC879AC07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D26166-96AB-462B-B6F1-A1CEE17B37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8F8A3D-AAC3-47CB-AE9E-18E5E37EEE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C17A07-64D7-4779-AEB7-DBED0D68F2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6310B2-BBAF-43C8-B70D-A80BDA7F5E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3E5C26-CF33-468A-831B-C622086C6D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1D7E92-112A-4930-8936-B087410AEC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013223011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智慧医院中的虚拟现实与增强现实技术</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智慧医院概述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虚拟现实技术及其在智慧医院中的应用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增强现实技术及其在智慧医院中的应用</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虚拟现实与增强现实技术的融合应用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智慧医院中虚拟现实与增强现实技术的发展趋势与挑战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6" r="16626"/>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随着医疗技术的不断进步，智慧医疗已成为医疗行业发展的重要趋势，其中虚拟现实与增强现实技术作为智慧医疗的关键技术之一，具有广阔的应用前景。</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智慧医疗发展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患者对医疗服务的需求日益多样化，对于更加人性化、便捷的医疗体验有着更高的期待，虚拟现实与增强现实技术能够满足患者的这些需求。</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患者需求变化</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虚拟现实与增强现实技术能够为医学教育与培训提供更加真实、生动的模拟环境，有助于提高医学教育与培训的质量和效率。</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医学教育与培训</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0225" r="30225"/>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国外研究现状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国外在虚拟现实与增强现实技术应用于智慧医疗领域的研究起步较早，已经取得了一系列重要成果，如手术模拟、康复训练、医学教育等方面的应用。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国内研究现状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国内在虚拟现实与增强现实技术应用于智慧医疗领域的研究虽然起步较晚，但近年来发展迅速，已经在多个方面取得了重要突破。</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随着技术的不断进步和应用需求的不断提高，虚拟现实与增强现实技术在智慧医疗领域的应用将越来越广泛，同时还将与其他技术如人工智能、大数据等深度融合，推动智慧医疗的持续发展。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本研究旨在探讨虚拟现实与增强现实技术在智慧医院中的应用及其对患者就医体验、医疗服务质量等方面的影响，为智慧医院的建设和发展提供理论支持和实践指导。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本研究对于推动智慧医疗的发展、提高患者就医体验、提升医疗服务质量等方面具有重要意义，同时也有助于推动虚拟现实与增强现实技术的进一步发展和应用。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智慧医院概述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190" r="2019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智慧医院是一种运用先进的信息技术，包括物联网、大数据、云计算、人工智能等，对医疗服务、医院管理等方面进行智能化改造和升级的医疗机构。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智慧医院具有高度的信息化、智能化和自动化特点，能够实现医疗资源的优化配置，提高医疗服务的效率和质量，提升患者的就医体验。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智慧医院的定义与特点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随着信息技术的不断发展和应用，智慧医院将向更高层次的智能化、人性化和精细化发展，实现医疗服务的全流程、全周期管理。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智慧医院的发展面临着技术、管理、法律等多方面的挑战，如数据安全和隐私保护、医疗设备的兼容性和互通性、医护人员的培训和素质提升等。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智慧医院的发展趋势与挑战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挑战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发展趋势</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虚拟现实技术</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通过构建三维虚拟环境，为患者提供更为真实、沉浸式的就医体验，如虚拟导诊、虚拟手术模拟等。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50" r="166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增强现实技术</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将虚拟信息与现实场景相结合，为医护人员提供更为直观、准确的操作指导和辅助决策，如AR手术导航、AR远程会诊等。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应用前景</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与增强现实技术在智慧医院中具有广阔的应用前景，能够提高医疗服务的效率和质量，降低医疗成本，改善患者的就医体验。同时，随着技术的不断发展和完善，其在智慧医院中的应用将更加深入和广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虚拟现实与增强现实技术在智慧医院中的应用前景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虚拟现实技术及其在智慧医院中的应用</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88" r="2498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原理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虚拟现实技术通过计算机生成模拟环境，利用多源信息融合的交互式三维动态视景和实体行为的系统仿真，使用户沉浸到该环境中。</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具有沉浸性、交互性和构想性，能够为用户提供身临其境的体验。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虚拟现实技术原理及特点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通过虚拟现实技术，医生可以在术前进行手术模拟和规划，提高手术的准确性和效率。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手术模拟与规划</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6" r="1662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远程医疗</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667" r="15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康复治疗</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833" r="15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虚拟现实技术可以实现远程医疗，使医生能够远程诊断和治疗患者，打破地域限制。</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虚拟现实技术可以为患者提供个性化的康复治疗方案，提高康复效果。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虚拟现实技术在医疗诊断与治疗中的应用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通过虚拟现实技术，医生可以在模拟的环境中进行手术训练，提高手术技能。</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875" r="168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708" r="16708"/>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手术培训</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虚拟现实技术可以构建三维的人体模型，帮助医学生更直观地理解医学知识。</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医学知识学习</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虚拟现实技术可以模拟各种急救场景，提高医护人员的应急处理能力。</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急救演练</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虚拟现实技术在医学教育与培训中的应用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增强现实技术及其在智慧医院中的应用</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04</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原理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增强现实技术通过计算机生成的虚拟信息叠加到真实世界中，实现对现实世界的增强。它利用摄像头捕捉真实场景，并通过显示器将虚拟信息呈现在用户眼前，使得用户可以同时看到真实和虚拟的内容。</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增强现实技术具有实时性、交互性和三维性的特点。它能够将虚拟信息与真实环境进行实时融合，用户可以通过自然的方式与虚拟信息进行交互，并且虚拟信息以三维形式呈现，增强了用户的沉浸感和体验感。</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增强现实技术原理及特点</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https://d.book118.com/655013223011011100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2024-09-07T17:15:50.325</cp:lastPrinted>
  <dcterms:created xsi:type="dcterms:W3CDTF">2024-09-07T09:15:50Z</dcterms:created>
  <dcterms:modified xsi:type="dcterms:W3CDTF">2024-09-07T09:15:52Z</dcterms:modified>
</cp:coreProperties>
</file>