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93111-8498-4BF5-89F3-E379520D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9AF01-59AE-4758-A759-1627029E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D5847-42CC-4AA9-BE87-E4CBB248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C8A8E-0D69-4E9F-B838-93B8BE1A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EB905-8C2B-4CF0-940F-DEE3E1B4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7DDB3-EFEE-4DB6-BB8C-B7913F7B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24667C-C85E-4F35-AFF4-AE746315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19737-6469-4679-8610-FBA2334E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939B9-59FF-4B7E-8705-F6E15637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FD139-A792-4AAE-A4F1-297565EA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262D-C9A8-43DE-A0A3-EF7BE381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13302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角膜塑形镜未来发展趋势报告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53" r="144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角膜塑形镜是一种特殊设计的透明硬质隐形眼镜，通过改变角膜形状来改善视力，白天摘掉眼镜后能够维持清晰裸眼视力。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工作原理是通过佩戴角膜塑形镜产生的外力，对角膜进行塑形，使角膜的中央部分趋于平坦，周边部分趋于陡峭，从而改变角膜的屈光状态。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角膜塑形镜的定义与工作原理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角膜塑形镜的发展历程可以追溯到20世纪60年代，经过几十年的发展，技术不断进步，应用越来越广泛。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角膜塑形镜对于控制青少年近视发展具有重要意义，能够有效地减少近视度数的进展，避免高度近视的发生。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角膜塑形镜的发展历程与重要性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全球角膜塑形镜市场规模不断扩大，增长趋势明显，尤其是在亚洲和北美地区，市场渗透率不断提高。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随着消费者对近视控制的重视程度不断提高，以及技术的不断进步和价格的逐渐降低，预计未来角膜塑形镜的市场规模将继续扩大。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角膜塑形镜行业的市场规模与增长趋势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市场现状与趋势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全球市场现状与趋势</a:t>
            </a:r>
          </a:p>
        </p:txBody>
      </p:sp>
      <p:sp>
        <p:nvSpPr>
          <p:cNvPr id="27" name="Freeform 2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全球角膜塑形镜制造商持续投入研发，推动产品的设计和材料创新，提高产品的舒适度和效果。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随着市场的不断扩大，全球角膜塑形镜市场的竞争也日益激烈，各大制造商通过技术创新和品牌营销来提升竞争力。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全球范围内，角膜塑形镜市场的规模逐年增长，主要受到青少年近视率上升和消费者对近视矫正需求增加的推动。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亚洲地区的角膜塑形镜市场增长迅速，尤其是中国和印度等国家，主要原因是这些国家的青少年近视率逐年上升。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亚洲市场现状与趋势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市场规模迅速增长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亚洲角膜塑形镜制造商的技术水平逐渐提高，一些本土企业已经具备了国际竞争力。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技术水平逐渐提高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随着亚洲消费者对近视矫正的认知度和接受度不断提高，角膜塑形镜的市场需求持续扩大。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市场需求持续扩大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近年来，中国角膜塑形镜市场的规模迅速扩大，主要受到青少年近视率上升和消费者对近视矫正需求增加的推动。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市场规模迅速扩大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中国角膜塑形镜制造商的技术水平逐渐提高，一些本土企业已经具备了国际竞争力。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技术水平逐渐提高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中国政府对青少年近视的防治给予了高度重视，出台了一系列政策来推动近视矫正市场的发展，为角膜塑形镜市场的增长提供了政策支持。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中国市场现状与趋势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角膜塑形镜是一种特殊设计的透明硬质隐形眼镜，通过在夜晚佩戴时施加轻微的压力，改变角膜的形状，从而在白天达到清晰视力。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硬性透气性角膜塑形镜由特殊材料制成，具有更好的矫正效果和更长的使用寿命，但需要更精细的定制和护理。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软性角膜塑形镜则更舒适，易于适应，但矫正效果和寿命不如硬性透气性角膜塑形镜。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角膜塑形镜主要分为两类：硬性透气性角膜塑形镜和软性角膜塑形镜。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75175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角膜塑形镜的技术原理与分类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角膜塑形镜的技术发展历程与趋势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角膜塑形镜自20世纪60年代问世以来，经历了数十年的发展和改进，技术逐渐成熟。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随着材料科学、光学技术和制造技术的进步，角膜塑形镜的设计和制造过程更加精细和精确。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未来，角膜塑形镜的技术发展趋势将包括提高矫正效果、延长使用寿命、提高舒适度、加强安全性等方面。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4226" y="2429860"/>
            <a:ext cx="3263018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角膜塑形镜的技术挑战主要包括安全性、矫正效果稳定性、使用寿命等方面。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08528" y="2429860"/>
            <a:ext cx="3289246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为解决这些挑战，未来的技术发展趋势将包括开发更安全、更有效的材料和制造工艺，提高设计和制造精度，加强佩戴者的教育和护理指导等。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226" y="176330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角膜塑形镜的技术挑战与解决方案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市场竞争格局与趋势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https://d.book118.com/655013302020011110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2024-09-15T04:59:16.511</cp:lastPrinted>
  <dcterms:created xsi:type="dcterms:W3CDTF">2024-09-14T20:59:16Z</dcterms:created>
  <dcterms:modified xsi:type="dcterms:W3CDTF">2024-09-14T20:59:18Z</dcterms:modified>
</cp:coreProperties>
</file>