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4A29B-FA2D-43BB-B1E2-8FA315052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F41FE-B74C-4074-BB6D-DCAE06EC9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7085A-B969-4328-8A94-37C0D6D1F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8733F-265F-4DAC-AC01-8039094A6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9C068E-6A21-4F8F-AEF1-3E22BFB31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AA7224-09DF-4F9F-9645-523596BB5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D32C5A-80A1-421E-BA56-90D4EF18F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56501-C09D-4209-BEBD-5367BF1BA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85508-A23B-4ABC-96C6-7C85E9838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F41ED-0422-4A6B-89F5-4BB0FACB0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499EA-0DE0-4820-BCE9-5790266C7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0200100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市场调研与消费者洞察培训总结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消费者洞察理论与实践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竞品分析与差异化策略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数据驱动下的营销策略优化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培训成果展示与评估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未来展望与行动计划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通过市场调研，企业可以获取关于市场趋势、竞争对手和消费者需求的信息，从而做出更明智的决策。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了解消费者的需求、偏好和行为模式，有助于企业精准定位产品或服务，提高市场竞争力。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深入洞察消费者需求，可以激发企业的创新思维，推动产品或服务的升级和变革。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市场调研与消费者洞察的重要性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参训人员应掌握市场调研的基本方法、工具和技术，以及消费者洞察的相关理论。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知识掌握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832" b="283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通过培训，提高参训人员的市场调研能力和消费者洞察能力，能够独立完成相关项目。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强化团队协作意识，使参训人员能够在项目中相互配合，提高工作效率和质量。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市场调研人员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消费者研究人员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产品经理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营销人员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参与人员及角色定位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负责收集、整理和分析市场数据，提供市场趋势和竞争对手情报。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深入了解消费者需求、偏好和行为模式，为企业产品或服务提供精准定位建议。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根据市场调研和消费者洞察结果，制定产品策略和开发计划。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运用市场调研和消费者洞察成果，制定营销策略和推广方案。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市场调研方法与技巧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设计问卷，通过线上或线下方式收集大量数据，进行统计分析。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在控制变量的条件下，对市场现象进行观察和分析，以验证假设。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直接观察并记录被调查者的行为、反应等，以收集客观数据。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定量调研方法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焦点小组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组织一组具有相似特征的人进行讨论，收集群体意见和看法。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与被访者进行深入交流，探讨其需求、态度、价值观等。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对特定市场现象或消费者行为进行深入分析，提炼经验和教训。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625" r="19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定性调研方法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确定合适的数据来源，如公开数据库、专业机构、社交媒体等。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根据研究目的和问题，对数据进行筛选和分类，确保数据质量。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运用统计分析方法，对数据进行处理、解释和预测，挖掘数据价值。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将数据以图表、图像等形式呈现，提高数据的可读性和易理解性。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数据筛选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消费者洞察理论与实践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消费者行为理论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消费者决策过程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了解消费者在购买商品或服务时的决策过程，包括问题识别、信息搜索、评估选择、购买决策和购后行为。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消费者行为影响因素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分析影响消费者行为的因素，如文化、社会、个人和心理等，以及它们如何相互作用。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消费者行为模型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掌握消费者行为模型，如EKB模型、霍华德-谢思模型等，以更系统地理解消费者行为。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了解消费者如何感知和认知产品或服务，以及这些感知和认知如何影响他们的购买决策。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消费者感知与认知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分析消费者的情感和情绪对购买决策的影响，以及如何利用这些情感和情绪进行营销。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消费者情感与情绪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研究消费者的态度和偏好，以及它们如何形成和改变，进而预测消费者的购买行为。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消费者态度与偏好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消费者需求满足策略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制定针对性的营销策略和产品创新，以满足消费者的需求和期望。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消费者体验优化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关注消费者在购买和使用产品或服务过程中的体验，不断优化以提升消费者满意度和忠诚度。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通过市场调研和数据分析，识别消费者的潜在需求和期望。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消费者需求挖掘与满足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竞品分析与差异化策略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https://d.book118.com/655020010014011040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2024-08-30T22:56:33.516</cp:lastPrinted>
  <dcterms:created xsi:type="dcterms:W3CDTF">2024-08-30T14:56:33Z</dcterms:created>
  <dcterms:modified xsi:type="dcterms:W3CDTF">2024-08-30T14:56:35Z</dcterms:modified>
</cp:coreProperties>
</file>