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A8E39-6890-4B34-B3A8-0ED72CABB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6B0A9-158F-476D-8A54-C265F3D5E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D7FAA-B897-4CFC-A134-9A8F3CCB6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023382-8684-4B8B-B29F-D81BD8160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24270A-AB57-4AD8-9065-4328383E1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94CCEE-5E52-43A5-B5D2-C81388052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1A28D4-84E8-47A3-98A3-B8C36946E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9F9CF3-02F8-4267-9A7B-3FA9AF34CF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7139D-B4C1-41BD-8F26-431747400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065A6-DF89-4951-B4F9-E8FA2F955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7F31A6-A62B-4D55-881A-99411EDF1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02201310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《阅读领航小区物》PPT课件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阅读领航小区物简介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阅读领航小区物的服务内容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阅读领航小区物的优势和特点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阅读领航小区物的应用场景和案例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阅读领航小区物的未来展望和发展趋势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阅读领航小区物简介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阅读领航小区物的背景和意义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该项目的意义在于提高小区居民的阅读素养，培养良好的阅读习惯，促进文化交流与传承。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阅读领航小区物是在当前数字化时代背景下，针对小区居民阅读需求日益增长而提出的项目。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通过开展阅读活动、提供阅读资源、建立阅读平台等方式，提高小区居民的阅读兴趣和阅读能力。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以阅读为纽带，增强小区居民的归属感和凝聚力，营造良好的社区文化氛围。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宗旨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阅读领航小区物的目标和宗旨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阅读领航小区物项目起源于XXXX年，经过多年的发展，已经在全国范围内推广开来。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随着数字化时代的到来，阅读领航小区物项目将不断与时俱进，利用新技术手段提升阅读体验，满足更多小区居民的阅读需求。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阅读领航小区物的历史和发展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阅读领航小区物的服务内容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阅读领航小区物的服务范围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城市居民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为城市居民提供阅读材料，满足其阅读需求。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农村居民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为农村居民提供阅读材料，提高其文化素养。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特殊群体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为特殊群体提供阅读材料，满足其特殊阅读需求。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建立实体图书馆，提供阅读材料和阅读空间。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实体图书馆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建立电子书库，提供电子书籍和阅读资源。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电子书库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建立流动图书馆，为偏远地区居民提供阅读服务。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流动图书馆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阅读领航小区物的服务方式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阅读领航小区物的服务流程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资源采购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资源借阅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根据需求调研结果采购相应的阅读材料。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居民可到图书馆或电子书库进行借阅。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需求调研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资源整理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反馈收集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通过调查问卷、访谈等方式了解居民的阅读需求。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对采购的阅读材料进行分类、编目和整理。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收集居民的反馈意见，不断改进服务质量和内容。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阅读领航小区物的优势和特点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https://d.book118.com/655022013104011101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2024-09-09T14:39:56.783</cp:lastPrinted>
  <dcterms:created xsi:type="dcterms:W3CDTF">2024-09-09T06:39:56Z</dcterms:created>
  <dcterms:modified xsi:type="dcterms:W3CDTF">2024-09-09T06:39:58Z</dcterms:modified>
</cp:coreProperties>
</file>