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7A977-BFCF-49FD-B96B-E94BFB4C8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72715-7BD6-4E35-BFF2-6A1BEC3FF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3AA9A-71CB-4715-939A-8A804A6E7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0FEF15-484F-44EB-ABCA-07B1230C8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88DDF2-A0A2-4A14-9AE8-76E74EC4F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703435-C912-4E61-9FAC-0C3ECEC13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FB2BD1-FAF8-4D68-9D47-8F2A1F879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64E27-3568-44F6-9E7A-CC4C7A36A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AB32C-BB8E-4F59-846B-602B8B26F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FC3A5-83DE-478A-83C3-1E79DAB78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1E6DD-9A7B-446E-A407-E72CEC773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02233120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汇报人：刀客特万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温疫的健康教育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9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6318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6"/>
            </p:custDataLst>
          </p:nvPr>
        </p:nvSpPr>
        <p:spPr>
          <a:xfrm>
            <a:off x="4404995" y="63563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92420" y="650875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瘟疫的相关知识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4404995" y="162496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162877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162052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预防知识指导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261810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262191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2625725"/>
            <a:ext cx="3803650" cy="73342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用药指导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3611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5"/>
            </p:custDataLst>
          </p:nvPr>
        </p:nvSpPr>
        <p:spPr>
          <a:xfrm>
            <a:off x="4404995" y="3615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6"/>
            </p:custDataLst>
          </p:nvPr>
        </p:nvSpPr>
        <p:spPr>
          <a:xfrm>
            <a:off x="5392420" y="3606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饮食指导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460438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460819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4608195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运动指导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5" name="圆角矩形 24"/>
          <p:cNvSpPr/>
          <p:nvPr>
            <p:custDataLst>
              <p:tags r:id="rId20"/>
            </p:custDataLst>
          </p:nvPr>
        </p:nvSpPr>
        <p:spPr>
          <a:xfrm>
            <a:off x="4404995" y="559752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6" name="序号"/>
          <p:cNvSpPr txBox="1"/>
          <p:nvPr>
            <p:custDataLst>
              <p:tags r:id="rId21"/>
            </p:custDataLst>
          </p:nvPr>
        </p:nvSpPr>
        <p:spPr>
          <a:xfrm>
            <a:off x="4404995" y="560133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06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7" name="标题"/>
          <p:cNvSpPr txBox="1"/>
          <p:nvPr>
            <p:custDataLst>
              <p:tags r:id="rId22"/>
            </p:custDataLst>
          </p:nvPr>
        </p:nvSpPr>
        <p:spPr>
          <a:xfrm>
            <a:off x="5392420" y="5601335"/>
            <a:ext cx="3803650" cy="74104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护理指导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瘟疫的相关知识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瘟疫的定义和类型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瘟疫是一种由细菌、病毒等微生物引起的传染病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瘟疫的类型包括流行性感冒、非典、埃博拉出血热等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瘟疫的传播途径包括空气传播、接触传播等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瘟疫的症状包括发热、咳嗽、呼吸困难等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瘟疫的传播途径和方式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空气传播：通过咳嗽、打喷嚏、说话等方式传播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接触传播：通过接触感染者的呼吸道分泌物、血液等传播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垂直传播：母婴传播，如孕妇感染病毒后传染给胎儿或新生儿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虫媒传播：由蚊虫等媒介传播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瘟疫的预防措施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保持个人卫生：勤洗手、戴口罩、保持社交距离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避免接触：避免前往人群密集的场所，避免接触有症状的人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增强免疫力：保持良好的作息、饮食和锻炼习惯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接种疫苗：根据当地政策和自身情况接种相应疫苗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预防知识指导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个人卫生习惯养成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勤洗手，保持手部清洁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避免接触有流感样症状的人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避免前往人群密集的场所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保持室内空气流通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室内空气净化措施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避免吸烟、减少二手烟危害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注意个人卫生，保持室内环境整洁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定期开窗通风，保持室内空气流通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使用空气净化器等设备净化空气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避免接触传染源</a:t>
            </a:r>
            <a:endParaRPr lang="zh-CN" altLang="en-US"/>
          </a:p>
        </p:txBody>
      </p:sp>
      <p:sp>
        <p:nvSpPr>
          <p:cNvPr id="5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避免与生病的人接触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6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注意个人卫生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1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避免与动物接触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2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3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避免接触污染物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用药指导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科学合理用药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遵医嘱用药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不要擅自更改用药剂量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注意药物不良反应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合理搭配药物，避免药物相互作用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注意用药安全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用药前：仔细阅读药品说明书，了解适应症、禁忌症、用法用量、注意事项等。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用药时：遵循医生或药师的建议，按时按量服用药物，不可随意更改剂量或停药。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用药后：注意观察身体反应，如有异常及时就医。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特殊人群：孕妇、哺乳期妇女、儿童、老年人等需特别注意用药安全。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https://d.book118.com/655022331202011113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6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6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6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6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6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6*l_h_i*1_6_1"/>
  <p:tag name="KSO_WM_UNIT_INDEX" val="1_6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6*l_h_i*1_6_2"/>
  <p:tag name="KSO_WM_UNIT_INDEX" val="1_6_2"/>
  <p:tag name="KSO_WM_UNIT_LAYERLEVEL" val="1_1_1"/>
  <p:tag name="KSO_WM_UNIT_PRESET_TEXT" val="0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3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5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1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温疫的健康教育</vt:lpstr>
      <vt:lpstr>目录</vt:lpstr>
      <vt:lpstr>瘟疫的相关知识</vt:lpstr>
      <vt:lpstr>瘟疫的定义和类型</vt:lpstr>
      <vt:lpstr>瘟疫的传播途径和方式</vt:lpstr>
      <vt:lpstr>瘟疫的预防措施</vt:lpstr>
      <vt:lpstr>预防知识指导</vt:lpstr>
      <vt:lpstr>个人卫生习惯养成</vt:lpstr>
      <vt:lpstr>室内空气净化措施</vt:lpstr>
      <vt:lpstr>避免接触传染源</vt:lpstr>
      <vt:lpstr>用药指导</vt:lpstr>
      <vt:lpstr>科学合理用药</vt:lpstr>
      <vt:lpstr>注意用药安全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2024-09-20T07:04:33.663</cp:lastPrinted>
  <dcterms:created xsi:type="dcterms:W3CDTF">2024-09-19T23:04:33Z</dcterms:created>
  <dcterms:modified xsi:type="dcterms:W3CDTF">2024-09-19T23:04:36Z</dcterms:modified>
</cp:coreProperties>
</file>