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5DBD1-FF38-4C08-A110-9D73B4752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CE5853-042B-46AF-ACCD-6C94E9B3F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C11A3-5704-457E-8C80-8EE990350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DAC0D-6678-4AEE-8E2C-3E0130A8A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4B6610-B091-4131-8EA0-5EC94CD5A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534077-BB48-46DE-A088-B83A0A2F4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075778-9DC3-40CE-A38D-46988D5B8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691983-8419-4A09-9DC8-A1446C3BF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FA877-32ED-4FFF-AA86-C4932AA81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894F82-C592-4E85-81FE-33D7DD05E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F48F71-4D00-403E-BE53-EEF82F95A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2401013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医院感染科护士在手术感染管理中的作用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医院感染科护士的角色与职责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手术感染管理的核心环节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医院感染科护士在手术感染管理中的实践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医院感染科护士在手术感染管理中的挑战与对策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医院感染科护士在手术感染管理中扮演着至关重要的角色，他们负责监测、预防和控制手术过程中的感染风险，确保手术患者的安全。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阐述医院感染科护士在手术感染管理中的重要性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手术感染可能由多种因素引起，如手术创伤、患者免疫力降低、手术室环境等，它可能导致患者病情加重、延长住院时间、增加医疗费用，甚至危及生命。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分析手术感染的原因和危害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医院感染科护士需要与医生、患者及其家属保持密切沟通与合作，共同制定和执行感染防控措施，提高患者手术安全。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分析医院感染科护士与医生、患者及其家属的沟通与合作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医院感染科护士具备专业的感染防控知识和技能，他们负责手术室的感染监测、消毒隔离、无菌技术操作等，以确保手术过程的安全。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介绍医院感染科护士的职责和技能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医院感染科护士在手术感染管理中发挥着核心作用，包括术前评估患者感染风险、术中执行无菌操作、术后监测患者感染情况等。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探讨医院感染科护士在手术感染管理中的具体作用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医院感染科护士的角色与职责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250" r="3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感染控制是医疗质量的重要指标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有效的感染控制措施是评价医院医疗质量和管理水平的重要指标。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手术室是医院内感染的高危区域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由于手术涉及患者的开放伤口和植入物，手术室成为医院内感染的高发区。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感染控制直接影响手术效果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手术部位感染不仅增加患者的痛苦，还可能导致手术失败，甚至威胁患者生命。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手术室感染控制的重要性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护士在手术室感染控制中的职责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严格执行无菌技术操作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护士需熟练掌握无菌技术操作，确保手术器械、敷料等物品的无菌状态。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监督手术人员的无菌操作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护士有责任监督手术医生、麻醉师等人员的无菌操作，确保手术过程中的无菌环境。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手术物品的消毒与灭菌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护士需负责手术物品的清洗、消毒和灭菌工作，确保手术物品的安全使用。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250" r="192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护士需与手术医生紧密合作，确保手术过程中的无菌操作，提供必要的手术物品和药品。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与手术医生的协作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护士需协助麻醉师进行患者的麻醉工作，确保麻醉过程的安全和无菌操作。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与麻醉师的协作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护士需与手术室其他工作人员如清洁人员、器械护士等密切合作，共同维护手术室的清洁和秩序。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与其他手术室工作人员的协作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护士与其他医护人员的协作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手术感染管理的核心环节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制定预防措施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根据评估结果，感染科护士应制定相应的预防措施，如使用抗生素、加强患者营养支持、改善患者的免疫状况等，以降低手术感染的发生率。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评估手术风险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感染科护士需对手术患者进行全面的术前评估，包括患者的年龄、营养状况、免疫功能、合并疾病等，以判断患者发生手术感染的风险。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准备手术环境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感染科护士需确保手术室环境清洁、无菌，包括手术器械、敷料、手术衣等的准备和消毒工作，以减少手术过程中的污染源。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遵守无菌技术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感染科护士在手术过程中需严格遵守无菌技术操作规范，如穿戴无菌手术衣、戴无菌手套、使用无菌器械等，以避免手术过程中的污染。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监控手术过程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感染科护士应密切观察手术过程，包括手术医生的操作、手术器械的使用、患者的生命体征等，以及时发现并处理可能导致感染的因素。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感染科护士需详细记录手术过程中的关键信息，如手术时间、出血量、使用的抗生素等，并在发现异常情况时及时向医生报告，以便及时采取措施控制感染。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术中操作规范与监控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https://d.book118.com/655024010132011043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2024-09-05T05:35:11.755</cp:lastPrinted>
  <dcterms:created xsi:type="dcterms:W3CDTF">2024-09-04T21:35:11Z</dcterms:created>
  <dcterms:modified xsi:type="dcterms:W3CDTF">2024-09-04T21:35:13Z</dcterms:modified>
</cp:coreProperties>
</file>