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8F37C3-B3AC-47AE-91B8-12A4D31D7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B768C6-A094-4ED7-9D0C-2C0DEAE75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D9FDE-4158-4E76-97C0-FF42BDAF6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99CC90-F31B-4D80-AE9C-26BA3797E5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D0DF32-7030-44D0-8864-C7AE427C9C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97CD56-68C7-46D5-81BA-C07FDED3D6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7B6D4A-1DCF-4B74-A73F-679A27246E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7BDEC-0094-45CE-B25F-E482D3569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6418D6-F952-4FA4-98E6-C2CC2F965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876899-973E-4FC4-9353-5CEBEEFC8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D5E4D-EF7D-4B52-88A4-044255BAB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0301432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雁行模式与赶超效应</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雁行模式概述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赶超效应解析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雁行模式与赶超效应的关联</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案例分析：成功实现赶超的国家和地区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挑战与问题：如何应对全球化背景下的竞争压力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策略与建议：推动雁行模式与赶超效应的融合发展</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雁行模式概述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雁行模式是一种描述经济发展中产业间关系的理论，它主张通过模仿、学习、创新和赶超等步骤，实现后发国家或地区的经济追赶。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阶段性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雁行模式强调经济发展的阶段性，每个阶段都有不同的主导产业和技术创新。</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模仿与创新</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该模式注重通过模仿先进国家的技术和经验，逐步积累自身能力，最终实现自主创新。</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产业间关联</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雁行模式强调不同产业间的相互关联和带动作用，通过产业升级和结构调整实现整体经济发展。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000" r="9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雁行模式最初由日本经济学家赤松要在20世纪30年代提出，用于描述日本明治维新后产业发展的情况。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起源与提出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随后，该理论在亚洲四小龙等国家和地区的经济发展中得到验证和完善，逐渐成为一种解释后发国家经济追赶的重要理论。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理论发展与完善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近年来，雁行模式被广泛应用于分析发展中国家和地区的经济发展战略和产业政策。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雁行模式的发展历程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778" b="97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947" b="49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510" b="35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雁行模式的适用范围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后发国家与地区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雁行模式主要适用于那些处于经济发展初级阶段、希望通过模仿和创新实现经济追赶的国家和地区。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产业升级与结构调整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该模式适用于指导产业升级和结构调整，通过优化资源配置和培育新兴产业，促进经济持续健康发展。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技术创新与赶超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雁行模式强调技术创新在经济发展中的重要性，适用于指导后发国家通过技术创新实现经济赶超。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赶超效应解析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赶超效应的概念</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赶超效应是指后进国家通过模仿、学习、吸收先进国家的经验和技术，实现经济高速增长，并在某些领域达到或超过先进国家的发展水平的现象。</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赶超效应是后进国家实现经济追赶和超越的重要路径，也是现代经济发展中普遍存在的现象。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875" r="10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人力资源开发与教育培训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后进国家重视人力资源开发，通过教育培训提高劳动者素质和技能水平，为经济赶超提供人才保障。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技术引进与模仿创新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后进国家通过引进先进国家的技术和设备，进行模仿和消化吸收，并在此基础上进行创新，提高生产效率和产品质量。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制度借鉴与优化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后进国家学习借鉴先进国家的制度设计和管理经验，结合本国国情进行优化和改进，提高制度效率和管理水平。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赶超效应的形成机制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21" r="2262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赶超效应通过技术引进、制度借鉴和人力资源开发等途径，促进后进国家经济快速增长，缩小与先进国家的差距。</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推动经济增长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后进国家通过赶超效应，提高产品质量和生产效率，降低成本，增强国际竞争力，拓展国际市场。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提升国际竞争力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赶超效应推动后进国家产业结构优化升级，促进传统产业转型升级和新兴产业发展壮大。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促进产业结构升级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后进国家在赶超过程中，逐步积累技术和管理经验，提高自主创新能力，为经济持续发展提供动力。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增强自主创新能力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赶超效应与经济发展的关系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雁行模式与赶超效应的关联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雁行模式通过领先企业的示范作用，带动后进企业跟随发展，形成追赶的态势。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带动效应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708" r="9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技术转移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08" r="14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市场开拓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75" r="10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领先企业在技术创新和产品开发上的优势，通过技术转移和扩散，促进后进企业的技术提升和赶超。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领先企业开拓新市场、创造新需求，为后进企业提供市场机会和发展空间。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雁行模式对赶超效应的影响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在雁行模式中，后进企业通过模仿、学习和创新，不断缩小与领先企业的差距。</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208" b="2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后进企业的追赶</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赶超效应使得后进企业在竞争压力下不断进行技术创新和管理创新，实现跨越式发展。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竞争压力下的创新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赶超效应推动后进企业向更高附加值、更具竞争力的产业环节攀升，实现产业升级。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产业升级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赶超效应在雁行模式中的体现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https://d.book118.com/655030143200011110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2024-09-15T18:33:54.556</cp:lastPrinted>
  <dcterms:created xsi:type="dcterms:W3CDTF">2024-09-15T10:33:54Z</dcterms:created>
  <dcterms:modified xsi:type="dcterms:W3CDTF">2024-09-15T10:33:56Z</dcterms:modified>
</cp:coreProperties>
</file>