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EE0AF-13D4-4142-81F5-734267C41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BAE66-673A-42CC-A756-0C1CD2FA4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29D6E-6914-4AD2-A854-A7A8DF643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A3C42-D182-40C9-BE1D-92CF58D66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891806-427D-46CE-88AE-0D895334A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09C268-D217-4294-A312-21D646953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02C26-B5BA-4EE4-B67C-60C6DA6C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5D41E-ADC9-4084-8953-20360959F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1D001-CC65-479A-882E-8F563DD3D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37BBE-0BBD-410D-9819-E6F13C9BC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037B9-7437-4D88-9DDD-8C27599F5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30322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党员活动总结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活动组织情况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活动内容回顾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活动成果展示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活动不足与反思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未来活动计划与建议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促进党员之间的交流与合作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通过党员活动，增进党员之间的了解和信任，促进党员之间的交流和合作，增强党组织的凝聚力和战斗力。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推动基层党组织建设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通过党员活动，加强基层党组织建设，提高基层党组织的组织力和领导力，促进基层党组织与群众的密切联系。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加强党员思想政治教育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通过党员活动，加强党员对党的路线、方针、政策的理解和认同，提高党员的政治觉悟和思想素质。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活动时间、地点和参与者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本次党员活动的时间、地点和参与者的基本情况。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活动内容和形式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本次党员活动的主题、内容和形式，包括学习、讨论、实践等多种形式。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活动效果和意义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本次党员活动取得的效果和意义，包括党员思想政治素质的提高、党员之间的交流与合作的加强、基层党组织建设的推动等方面。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活动组织情况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学习贯彻党的二十大精神，加强党员党性教育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专题讲座、小组讨论、现场教学、互动交流等多种形式相结合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活动主题和形式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XXXX年XX月XX日，上午9:00-12:00，下午2:00-5:00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市党校报告厅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市委党校教授、党史研究专家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主讲嘉宾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全体党员、入党积极分子、部分群众代表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党支部成员及活动筹备小组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活动参与人员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党史和新中国史学习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回顾党的光辉历程和新中国的发展历程，激发党员的爱国热情和民族自豪感。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党的路线方针政策学习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通过深入学习党的最新路线、方针、政策，使党员们更加明确党的政治方向，增强政治意识。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马克思主义理论学习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组织党员系统学习马克思主义基本原理，提高党员的理论素养，坚定共产主义信仰。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组织党员深入基层，开展社会调研活动，了解社情民意，增强党员的社会责任感和使命感。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鼓励党员积极参加志愿服务活动，为群众办实事、解难事，发挥党员的先锋模范作用。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组织党员参观革命历史遗址、纪念馆等红色教育资源，接受革命传统教育，传承红色基因。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组织党员在小组内分享学习心得和体会，促进党员之间的交流和学习。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学习心得分享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鼓励党员分享各自在工作中的经验和做法，相互借鉴、共同提高。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针对活动中出现的问题和困难，组织党员进行探讨和研究，提出解决方案和措施。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问题探讨与解决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小组讨论与分享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https://d.book118.com/655030322143011044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2024-09-06T21:41:32.924</cp:lastPrinted>
  <dcterms:created xsi:type="dcterms:W3CDTF">2024-09-06T13:41:32Z</dcterms:created>
  <dcterms:modified xsi:type="dcterms:W3CDTF">2024-09-06T13:41:35Z</dcterms:modified>
</cp:coreProperties>
</file>