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DAD28F-60E3-4EBC-B173-591D6D040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54A40-553B-4847-BB57-2E9E0AB91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B56E66-8F38-4CFD-B3BF-04F96C12D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93C0B-AD23-4B91-B82A-22D3B4E05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7F30C9-C730-499F-90E2-62EFA8817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0D846B-434C-4123-8B3B-2E062548D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8CD36D-0F1B-436B-A57D-2F673B956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9EDF94-1712-47D2-B201-3FDC2FEF0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38E544-C83F-4B00-8493-5F72C2C49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69AAE-023E-46EE-B344-ED6B84BB3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9F12C0-BEB0-45C5-B891-880FB4415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033113204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生物医药行业操作技巧与安全标准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生物医药行业操作技巧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生物医药行业安全标准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生物医药行业操作安全风险与应对措施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生物医药行业法规与合规性要求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34" b="283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生物医药行业的发展历程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古代生物医药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人类在古代就开始利用自然界中的生物资源来治疗疾病，如草药和动物制品。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近代生物医药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随着科技的发展，生物医药进入近代阶段，以微生物学、免疫学和生物化学等为基础，开发出抗生素、疫苗等重要药物。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现代生物医药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20世纪末至今，生物医药进入现代阶段，以基因组学、蛋白质组学和细胞治疗等为研究重点，推动个性化医疗和精准治疗的发展。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生物医药行业已成为全球增长最快的产业之一，为人类健康提供了众多创新药物和治疗方案。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随着基因编辑、免疫疗法等前沿技术的不断发展，生物医药行业将继续为人类健康事业做出巨大贡献。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生物医药行业的现状与未来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生物医药行业涉及基因组学、蛋白质组学、免疫学等多个学科领域，技术门槛高。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高技术含量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高投入与高风险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高回报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生物医药研发需要大量资金投入，同时研发周期长、成功率低，存在较高风险。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一旦研发成功，新药上市将带来巨大商业价值和社会效益。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生物医药行业的基本特点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生物医药行业操作技巧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实验前准备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确保实验环境清洁、仪器运行正常，准备好所需的试剂和材料。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实验操作规范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遵循实验操作规程，确保实验步骤准确无误，避免交叉污染。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实验后处理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及时清理实验现场，正确处理废弃物，确保实验室安全。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实验操作技巧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在操作仪器前，应仔细阅读说明书，了解仪器的工作原理和操作步骤。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熟悉仪器操作流程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按照仪器要求进行定期维护和保养，确保仪器性能稳定、延长使用寿命。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定期维护与保养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了解仪器可能存在的安全隐患，遵循安全操作规程，避免事故发生。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安全注意事项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仪器使用技巧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对原始数据进行筛选、去噪和校对，确保数据质量。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根据研究目的选择合适的统计分析方法，确保结果准确可靠。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统计分析方法选择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利用图表、图像等形式呈现数据，帮助理解分析结果。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在实验过程中，及时、准确地记录实验数据、现象和结论。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实时记录实验过程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遵循学术规范，使用标准的报告格式和引用格式，确保报告的可读性和规范性。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报告格式规范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在报告中突出研究重点和结论，使读者能够快速理解研究意义和价值。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突出重点与结论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实验记录与报告撰写技巧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生物医药行业安全标准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https://d.book118.com/655033113204011044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2024-09-07T00:20:54.070</cp:lastPrinted>
  <dcterms:created xsi:type="dcterms:W3CDTF">2024-09-06T16:20:54Z</dcterms:created>
  <dcterms:modified xsi:type="dcterms:W3CDTF">2024-09-06T16:20:56Z</dcterms:modified>
</cp:coreProperties>
</file>