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AE4F8D-73C7-4DAF-9FFB-E287C54F58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48D8FF-C2BC-4FE2-822D-6EC3EB10E3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E1E0DB-130D-4E6B-A11F-5ACCBC3195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EF5606-8255-478B-94B8-26F648DEE1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DB1A65-28C9-44E2-98E1-5A870F2AE9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223D59-4C22-4329-BA3F-AE82331426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031794-D034-4CD3-B861-5488E3BF37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5F6037-F2F0-4D60-B956-31ED87D113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1971F1-AAA8-4129-A496-3DE8C9AA3E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BA1014-0498-41FE-BAAE-8C341C5849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9A0A96-FCB2-4959-8AB1-B2FCC6A90F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03423133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外卖送餐服务行业骑手权益保障研究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外卖送餐服务行业骑手权益保障研究概述
 外卖送餐行业骑手权益保障面临的问题与挑战
 外卖送餐行业骑手权益保障的法律框架分析
 强化政府监管,建立完善的骑手权益保障制度
 建立规范的劳动关系,保障骑手合法权益
 提升骑手职业素养,提高自身权益保障能力
 鼓励外卖平台积极履行社会责任,保障骑手权益
 健全行业自律机制,促进外卖送餐服务行业健康发展</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外卖送餐服务行业骑手权益保障研究概述</a:t>
            </a:r>
          </a:p>
        </p:txBody>
      </p:sp>
      <p:sp>
        <p:nvSpPr>
          <p:cNvPr id="3" name="Subtitle 2"/>
          <p:cNvSpPr>
            <a:spLocks noGrp="1"/>
          </p:cNvSpPr>
          <p:nvPr>
            <p:ph type="subTitle" idx="1"/>
          </p:nvPr>
        </p:nvSpPr>
        <p:spPr/>
        <p:txBody>
          <a:bodyPr/>
          <a:lstStyle/>
          <a:p>
            <a:r>
              <a:t>外卖送餐服务行业骑手权益保障研究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外卖送餐服务行业骑手权益保障研究概述</a:t>
            </a:r>
          </a:p>
        </p:txBody>
      </p:sp>
      <p:sp>
        <p:nvSpPr>
          <p:cNvPr id="3" name="Text Placeholder 2"/>
          <p:cNvSpPr>
            <a:spLocks noGrp="1"/>
          </p:cNvSpPr>
          <p:nvPr>
            <p:ph type="body" idx="1"/>
          </p:nvPr>
        </p:nvSpPr>
        <p:spPr/>
        <p:txBody>
          <a:bodyPr/>
          <a:lstStyle/>
          <a:p>
            <a:r>
              <a:t>完善相关法律法规</a:t>
            </a:r>
          </a:p>
        </p:txBody>
      </p:sp>
      <p:sp>
        <p:nvSpPr>
          <p:cNvPr id="4" name="Content Placeholder 3"/>
          <p:cNvSpPr>
            <a:spLocks noGrp="1"/>
          </p:cNvSpPr>
          <p:nvPr>
            <p:ph sz="half" idx="2"/>
          </p:nvPr>
        </p:nvSpPr>
        <p:spPr/>
        <p:txBody>
          <a:bodyPr/>
          <a:lstStyle/>
          <a:p>
            <a:r>
              <a:t>1. 外卖送餐服务行业的快速发展，亟需完善相关的法律法规，以保障骑手的权益。</a:t>
            </a:r>
          </a:p>
          <a:p>
            <a:r>
              <a:t>2. 应将外卖骑手纳入劳动法保护范围，明确劳动关系和保障劳动权益，包括工作时间、休息时间、工资报酬、社会保险等。</a:t>
            </a:r>
          </a:p>
          <a:p>
            <a:r>
              <a:t>3. 建立健全外卖行业监管体系，明确各方的权利和义务，对违法违规行为进行处罚。</a:t>
            </a:r>
          </a:p>
        </p:txBody>
      </p:sp>
      <p:sp>
        <p:nvSpPr>
          <p:cNvPr id="5" name="Text Placeholder 4"/>
          <p:cNvSpPr>
            <a:spLocks noGrp="1"/>
          </p:cNvSpPr>
          <p:nvPr>
            <p:ph type="body" idx="3"/>
          </p:nvPr>
        </p:nvSpPr>
        <p:spPr/>
        <p:txBody>
          <a:bodyPr/>
          <a:lstStyle/>
          <a:p>
            <a:r>
              <a:t>骑手劳动关系认定</a:t>
            </a:r>
          </a:p>
        </p:txBody>
      </p:sp>
      <p:sp>
        <p:nvSpPr>
          <p:cNvPr id="6" name="Content Placeholder 5"/>
          <p:cNvSpPr>
            <a:spLocks noGrp="1"/>
          </p:cNvSpPr>
          <p:nvPr>
            <p:ph sz="half" idx="4"/>
          </p:nvPr>
        </p:nvSpPr>
        <p:spPr/>
        <p:txBody>
          <a:bodyPr/>
          <a:lstStyle/>
          <a:p>
            <a:r>
              <a:t>1. 劳动关系认定是保障骑手权益的基础，涉及到劳动合同的签订、工伤保险、社会保障等问题。</a:t>
            </a:r>
          </a:p>
          <a:p>
            <a:r>
              <a:t>2. 应明确骑手与外卖平台之间的法律关系，是劳动关系还是劳务关系。</a:t>
            </a:r>
          </a:p>
          <a:p>
            <a:r>
              <a:t>3. 对于平台骑手，应认定为劳动关系，并依法保障劳动合同的签订、工资报酬、社会保险、劳动时间、职业伤害赔偿等权益。</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外卖送餐服务行业骑手权益保障研究概述</a:t>
            </a:r>
          </a:p>
        </p:txBody>
      </p:sp>
      <p:sp>
        <p:nvSpPr>
          <p:cNvPr id="3" name="Text Placeholder 2"/>
          <p:cNvSpPr>
            <a:spLocks noGrp="1"/>
          </p:cNvSpPr>
          <p:nvPr>
            <p:ph type="body" idx="1"/>
          </p:nvPr>
        </p:nvSpPr>
        <p:spPr/>
        <p:txBody>
          <a:bodyPr/>
          <a:lstStyle/>
          <a:p>
            <a:r>
              <a:t>保障骑手职业健康</a:t>
            </a:r>
          </a:p>
        </p:txBody>
      </p:sp>
      <p:sp>
        <p:nvSpPr>
          <p:cNvPr id="4" name="Content Placeholder 3"/>
          <p:cNvSpPr>
            <a:spLocks noGrp="1"/>
          </p:cNvSpPr>
          <p:nvPr>
            <p:ph sz="half" idx="2"/>
          </p:nvPr>
        </p:nvSpPr>
        <p:spPr/>
        <p:txBody>
          <a:bodyPr/>
          <a:lstStyle/>
          <a:p>
            <a:r>
              <a:t>1. 外卖骑手的工作强度大，工作环境恶劣，职业健康问题突出。</a:t>
            </a:r>
          </a:p>
          <a:p>
            <a:r>
              <a:t>2. 骑手职业健康面临的主要风险包括交通事故、职业病、心理健康问题等。</a:t>
            </a:r>
          </a:p>
          <a:p>
            <a:r>
              <a:t>3. 应加强外卖平台对骑手的职业健康保护，包括提供安全保障、职业健康培训、心理疏导等措施。</a:t>
            </a:r>
          </a:p>
        </p:txBody>
      </p:sp>
      <p:sp>
        <p:nvSpPr>
          <p:cNvPr id="5" name="Text Placeholder 4"/>
          <p:cNvSpPr>
            <a:spLocks noGrp="1"/>
          </p:cNvSpPr>
          <p:nvPr>
            <p:ph type="body" idx="3"/>
          </p:nvPr>
        </p:nvSpPr>
        <p:spPr/>
        <p:txBody>
          <a:bodyPr/>
          <a:lstStyle/>
          <a:p>
            <a:r>
              <a:t>提高骑手报酬水平</a:t>
            </a:r>
          </a:p>
        </p:txBody>
      </p:sp>
      <p:sp>
        <p:nvSpPr>
          <p:cNvPr id="6" name="Content Placeholder 5"/>
          <p:cNvSpPr>
            <a:spLocks noGrp="1"/>
          </p:cNvSpPr>
          <p:nvPr>
            <p:ph sz="half" idx="4"/>
          </p:nvPr>
        </p:nvSpPr>
        <p:spPr/>
        <p:txBody>
          <a:bodyPr/>
          <a:lstStyle/>
          <a:p>
            <a:r>
              <a:t>1. 外卖骑手的报酬水平普遍较低，难以维持基本生活，影响骑手的权益保障。</a:t>
            </a:r>
          </a:p>
          <a:p>
            <a:r>
              <a:t>2. 应提高外卖骑手的报酬水平，使其与劳动强度和风险相匹配。</a:t>
            </a:r>
          </a:p>
          <a:p>
            <a:r>
              <a:t>3. 外卖平台应合理制定骑手报酬标准，并确保骑手能够及时足额获得报酬。</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外卖送餐服务行业骑手权益保障研究概述</a:t>
            </a:r>
          </a:p>
        </p:txBody>
      </p:sp>
      <p:sp>
        <p:nvSpPr>
          <p:cNvPr id="3" name="Text Placeholder 2"/>
          <p:cNvSpPr>
            <a:spLocks noGrp="1"/>
          </p:cNvSpPr>
          <p:nvPr>
            <p:ph type="body" idx="1"/>
          </p:nvPr>
        </p:nvSpPr>
        <p:spPr/>
        <p:txBody>
          <a:bodyPr/>
          <a:lstStyle/>
          <a:p>
            <a:r>
              <a:t>畅通骑手维权渠道</a:t>
            </a:r>
          </a:p>
        </p:txBody>
      </p:sp>
      <p:sp>
        <p:nvSpPr>
          <p:cNvPr id="4" name="Content Placeholder 3"/>
          <p:cNvSpPr>
            <a:spLocks noGrp="1"/>
          </p:cNvSpPr>
          <p:nvPr>
            <p:ph sz="half" idx="2"/>
          </p:nvPr>
        </p:nvSpPr>
        <p:spPr/>
        <p:txBody>
          <a:bodyPr/>
          <a:lstStyle/>
          <a:p>
            <a:r>
              <a:t>1. 骑手维权渠道不畅通，难以维护自己的合法权益。</a:t>
            </a:r>
          </a:p>
          <a:p>
            <a:r>
              <a:t>2. 应畅通骑手维权渠道，包括建立健全投诉举报机制、完善劳动仲裁制度、加强司法救济力度等。</a:t>
            </a:r>
          </a:p>
          <a:p>
            <a:r>
              <a:t>3. 应提高骑手的维权意识，使其能够拿起法律武器维护自己的合法权益。</a:t>
            </a:r>
          </a:p>
        </p:txBody>
      </p:sp>
      <p:sp>
        <p:nvSpPr>
          <p:cNvPr id="5" name="Text Placeholder 4"/>
          <p:cNvSpPr>
            <a:spLocks noGrp="1"/>
          </p:cNvSpPr>
          <p:nvPr>
            <p:ph type="body" idx="3"/>
          </p:nvPr>
        </p:nvSpPr>
        <p:spPr/>
        <p:txBody>
          <a:bodyPr/>
          <a:lstStyle/>
          <a:p>
            <a:r>
              <a:t>提升骑手综合素养</a:t>
            </a:r>
          </a:p>
        </p:txBody>
      </p:sp>
      <p:sp>
        <p:nvSpPr>
          <p:cNvPr id="6" name="Content Placeholder 5"/>
          <p:cNvSpPr>
            <a:spLocks noGrp="1"/>
          </p:cNvSpPr>
          <p:nvPr>
            <p:ph sz="half" idx="4"/>
          </p:nvPr>
        </p:nvSpPr>
        <p:spPr/>
        <p:txBody>
          <a:bodyPr/>
          <a:lstStyle/>
          <a:p>
            <a:r>
              <a:t>1. 骑手综合素养的提升，有助于提高骑手的职业技能和职业道德，维护骑手权益。</a:t>
            </a:r>
          </a:p>
          <a:p>
            <a:r>
              <a:t>2. 应加强对骑手的职业技能培训，使其掌握必要的职业技能。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外卖送餐行业骑手权益保障面临的问题与挑战</a:t>
            </a:r>
          </a:p>
        </p:txBody>
      </p:sp>
      <p:sp>
        <p:nvSpPr>
          <p:cNvPr id="3" name="Subtitle 2"/>
          <p:cNvSpPr>
            <a:spLocks noGrp="1"/>
          </p:cNvSpPr>
          <p:nvPr>
            <p:ph type="subTitle" idx="1"/>
          </p:nvPr>
        </p:nvSpPr>
        <p:spPr/>
        <p:txBody>
          <a:bodyPr/>
          <a:lstStyle/>
          <a:p>
            <a:r>
              <a:t>外卖送餐服务行业骑手权益保障研究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外卖送餐行业骑手权益保障面临的问题与挑战</a:t>
            </a:r>
          </a:p>
        </p:txBody>
      </p:sp>
      <p:sp>
        <p:nvSpPr>
          <p:cNvPr id="3" name="Text Placeholder 2"/>
          <p:cNvSpPr>
            <a:spLocks noGrp="1"/>
          </p:cNvSpPr>
          <p:nvPr>
            <p:ph type="body" idx="1"/>
          </p:nvPr>
        </p:nvSpPr>
        <p:spPr/>
        <p:txBody>
          <a:bodyPr/>
          <a:lstStyle/>
          <a:p>
            <a:r>
              <a:t>外卖送餐行业骑手劳动权益保障问题</a:t>
            </a:r>
          </a:p>
        </p:txBody>
      </p:sp>
      <p:sp>
        <p:nvSpPr>
          <p:cNvPr id="4" name="Content Placeholder 3"/>
          <p:cNvSpPr>
            <a:spLocks noGrp="1"/>
          </p:cNvSpPr>
          <p:nvPr>
            <p:ph sz="half" idx="2"/>
          </p:nvPr>
        </p:nvSpPr>
        <p:spPr/>
        <p:txBody>
          <a:bodyPr/>
          <a:lstStyle/>
          <a:p>
            <a:r>
              <a:t>1. 劳动合同签订率低，劳动关系认定难：外卖送餐行业骑手多与平台签订劳务合同或服务协议，而非劳动合同，导致劳动关系认定困难，骑手难以享有劳动法保障的各种权利。</a:t>
            </a:r>
          </a:p>
          <a:p>
            <a:r>
              <a:t>2. 社保缴纳不到位，社会保障缺失：外卖送餐行业骑手大多未缴纳社会保险，难以获得医疗保险、工伤保险、失业保险等社会保障福利，缺乏基本的社会保障保障。</a:t>
            </a:r>
          </a:p>
          <a:p>
            <a:r>
              <a:t>3. 工资待遇保障不足，收入不稳定：外卖送餐行业骑手收入主要依赖计件工资，受订单量、天气状况、交通状况等因素影响较大，收入不稳定，且多无加班费、节日加班费等福利待遇。</a:t>
            </a:r>
          </a:p>
        </p:txBody>
      </p:sp>
      <p:sp>
        <p:nvSpPr>
          <p:cNvPr id="5" name="Text Placeholder 4"/>
          <p:cNvSpPr>
            <a:spLocks noGrp="1"/>
          </p:cNvSpPr>
          <p:nvPr>
            <p:ph type="body" idx="3"/>
          </p:nvPr>
        </p:nvSpPr>
        <p:spPr/>
        <p:txBody>
          <a:bodyPr/>
          <a:lstStyle/>
          <a:p>
            <a:r>
              <a:t>外卖送餐行业骑手职业安全健康问题</a:t>
            </a:r>
          </a:p>
        </p:txBody>
      </p:sp>
      <p:sp>
        <p:nvSpPr>
          <p:cNvPr id="6" name="Content Placeholder 5"/>
          <p:cNvSpPr>
            <a:spLocks noGrp="1"/>
          </p:cNvSpPr>
          <p:nvPr>
            <p:ph sz="half" idx="4"/>
          </p:nvPr>
        </p:nvSpPr>
        <p:spPr/>
        <p:txBody>
          <a:bodyPr/>
          <a:lstStyle/>
          <a:p>
            <a:r>
              <a:t>1. 交通安全风险高，事故频发：外卖送餐行业骑手每天骑车行驶在大街小巷，面临着交通事故的风险，且多无交通安全培训，事故发生率高。</a:t>
            </a:r>
          </a:p>
          <a:p>
            <a:r>
              <a:t>2. 工作强度大，身体健康受损：外卖送餐行业骑手工作强度大，每天需要长时间骑车，风吹日晒，容易导致身体疲劳、肌肉酸痛等问题，且多无职业健康检查，健康状况难以得到有效保障。</a:t>
            </a:r>
          </a:p>
          <a:p>
            <a:r>
              <a:t>3. 心理压力大，心理健康问题突出：外卖送餐行业骑手工作压力大，经常面临超时、差评、投诉等问题，心理压力大，容易导致焦虑、抑郁等心理健康问题。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外卖送餐行业骑手权益保障面临的问题与挑战</a:t>
            </a:r>
          </a:p>
        </p:txBody>
      </p:sp>
      <p:sp>
        <p:nvSpPr>
          <p:cNvPr id="3" name="Content Placeholder 2"/>
          <p:cNvSpPr>
            <a:spLocks noGrp="1"/>
          </p:cNvSpPr>
          <p:nvPr>
            <p:ph sz="half" idx="2"/>
          </p:nvPr>
        </p:nvSpPr>
        <p:spPr/>
        <p:txBody>
          <a:bodyPr/>
          <a:lstStyle/>
          <a:p>
            <a:r>
              <a:t>1. 算法不透明，黑箱操作：外卖送餐平台采用算法对骑手进行管理，包括订单分配、绩效考核、奖惩等，但算法规则不透明，骑手难以理解和监督，容易出现算法歧视、算法黑箱等问题。</a:t>
            </a:r>
          </a:p>
          <a:p>
            <a:r>
              <a:t>2. 算法管理不合理，侵犯骑手权益：外卖送餐平台算法管理不合理，导致骑手面临超时、差评、投诉等问题，影响收入和绩效，侵犯骑手权益。</a:t>
            </a:r>
          </a:p>
          <a:p>
            <a:r>
              <a:t>3. 算法缺乏人性化，骑手权益难以保障：外卖送餐平台算法管理缺乏人性化，往往以效率优先，忽视骑手的安全、健康和权益，难以保障骑手权益。</a:t>
            </a:r>
          </a:p>
        </p:txBody>
      </p:sp>
      <p:sp>
        <p:nvSpPr>
          <p:cNvPr id="4" name="Text Placeholder 3"/>
          <p:cNvSpPr>
            <a:spLocks noGrp="1"/>
          </p:cNvSpPr>
          <p:nvPr>
            <p:ph type="body" idx="3"/>
          </p:nvPr>
        </p:nvSpPr>
        <p:spPr/>
        <p:txBody>
          <a:bodyPr/>
          <a:lstStyle/>
          <a:p>
            <a:r>
              <a:t>外卖送餐行业骑手社会认同与职业尊严问题</a:t>
            </a:r>
          </a:p>
        </p:txBody>
      </p:sp>
      <p:sp>
        <p:nvSpPr>
          <p:cNvPr id="5" name="Content Placeholder 4"/>
          <p:cNvSpPr>
            <a:spLocks noGrp="1"/>
          </p:cNvSpPr>
          <p:nvPr>
            <p:ph sz="half" idx="4"/>
          </p:nvPr>
        </p:nvSpPr>
        <p:spPr/>
        <p:txBody>
          <a:bodyPr/>
          <a:lstStyle/>
          <a:p>
            <a:r>
              <a:t>1. 社会地位低下，职业认同感低：外卖送餐行业骑手社会地位低下，经常被视为低端劳动者，职业认同感低，难以获得社会尊重。</a:t>
            </a:r>
          </a:p>
          <a:p>
            <a:r>
              <a:t>2. 工作环境恶劣，职业尊严受损：外卖送餐行业骑手工作环境恶劣，经常面临风吹日晒、雨淋雪冻等恶劣天气，以及超时、差评、投诉等问题，职业尊严受损。</a:t>
            </a:r>
          </a:p>
          <a:p>
            <a:r>
              <a:t>3. 社会观念偏见，职业歧视严重：社会上对外卖送餐行业骑手存在偏见，认为他们是低端劳动者，不值得尊重，导致职业歧视严重，骑手权益难以保障。</a:t>
            </a:r>
          </a:p>
        </p:txBody>
      </p:sp>
      <p:sp>
        <p:nvSpPr>
          <p:cNvPr id="6" name="Text Placeholder 5"/>
          <p:cNvSpPr>
            <a:spLocks noGrp="1"/>
          </p:cNvSpPr>
          <p:nvPr>
            <p:ph type="body" idx="1"/>
          </p:nvPr>
        </p:nvSpPr>
        <p:spPr/>
        <p:txBody>
          <a:bodyPr/>
          <a:lstStyle/>
          <a:p>
            <a:r>
              <a:t>外卖送餐行业骑手算法管理问题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外卖送餐行业骑手权益保障面临的问题与挑战</a:t>
            </a:r>
          </a:p>
        </p:txBody>
      </p:sp>
      <p:sp>
        <p:nvSpPr>
          <p:cNvPr id="3" name="Text Placeholder 2"/>
          <p:cNvSpPr>
            <a:spLocks noGrp="1"/>
          </p:cNvSpPr>
          <p:nvPr>
            <p:ph type="body" idx="1"/>
          </p:nvPr>
        </p:nvSpPr>
        <p:spPr/>
        <p:txBody>
          <a:bodyPr/>
          <a:lstStyle/>
          <a:p>
            <a:r>
              <a:t>外卖送餐行业骑手组织化程度低，维权能力弱</a:t>
            </a:r>
          </a:p>
        </p:txBody>
      </p:sp>
      <p:sp>
        <p:nvSpPr>
          <p:cNvPr id="4" name="Content Placeholder 3"/>
          <p:cNvSpPr>
            <a:spLocks noGrp="1"/>
          </p:cNvSpPr>
          <p:nvPr>
            <p:ph sz="half" idx="2"/>
          </p:nvPr>
        </p:nvSpPr>
        <p:spPr/>
        <p:txBody>
          <a:bodyPr/>
          <a:lstStyle/>
          <a:p>
            <a:r>
              <a:t>1. 外卖送餐行业骑手流动性大，组织化程度低：外卖送餐行业骑手流动性大，且多为兼职骑手，组织化程度低，缺乏集体协商和谈判能力，维权能力弱。</a:t>
            </a:r>
          </a:p>
          <a:p>
            <a:r>
              <a:t>2. 平台对骑手维权打压，维权成本高：外卖送餐平台对骑手维权进行打压，包括解约、降级、封号等，导致骑手维权成本高，维权难度大。</a:t>
            </a:r>
          </a:p>
          <a:p>
            <a:r>
              <a:t>3. 缺乏法律援助和工会支持，维权渠道有限：外卖送餐行业骑手缺乏法律援助和工会支持，维权渠道有限，难以获得有效维权帮助。</a:t>
            </a:r>
          </a:p>
        </p:txBody>
      </p:sp>
      <p:sp>
        <p:nvSpPr>
          <p:cNvPr id="5" name="Text Placeholder 4"/>
          <p:cNvSpPr>
            <a:spLocks noGrp="1"/>
          </p:cNvSpPr>
          <p:nvPr>
            <p:ph type="body" idx="3"/>
          </p:nvPr>
        </p:nvSpPr>
        <p:spPr/>
        <p:txBody>
          <a:bodyPr/>
          <a:lstStyle/>
          <a:p>
            <a:r>
              <a:t>外卖送餐行业骑手权益保障立法与执法不完善</a:t>
            </a:r>
          </a:p>
        </p:txBody>
      </p:sp>
      <p:sp>
        <p:nvSpPr>
          <p:cNvPr id="6" name="Content Placeholder 5"/>
          <p:cNvSpPr>
            <a:spLocks noGrp="1"/>
          </p:cNvSpPr>
          <p:nvPr>
            <p:ph sz="half" idx="4"/>
          </p:nvPr>
        </p:nvSpPr>
        <p:spPr/>
        <p:txBody>
          <a:bodyPr/>
          <a:lstStyle/>
          <a:p>
            <a:r>
              <a:t>1. 劳动法对平台用工缺乏明确规定，立法滞后：劳动法对平台用工缺乏明确规定，难以有效保障平台骑手的劳动权益，立法滞后于行业发展。</a:t>
            </a:r>
          </a:p>
          <a:p>
            <a:r>
              <a:t>2. 监管部门执法不严，维权成本高：监管部门对平台用工监管不严，导致平台违法行为屡禁不止，骑手维权成本高，维权难度大。</a:t>
            </a:r>
          </a:p>
          <a:p>
            <a:r>
              <a:t>3. 行业自律机制不健全，维权效果不佳：外卖送餐行业行业自律机制不健全，难以有效约束平台行为，维权效果不佳。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外卖送餐行业骑手权益保障的法律框架分析</a:t>
            </a:r>
          </a:p>
        </p:txBody>
      </p:sp>
      <p:sp>
        <p:nvSpPr>
          <p:cNvPr id="3" name="Subtitle 2"/>
          <p:cNvSpPr>
            <a:spLocks noGrp="1"/>
          </p:cNvSpPr>
          <p:nvPr>
            <p:ph type="subTitle" idx="1"/>
          </p:nvPr>
        </p:nvSpPr>
        <p:spPr/>
        <p:txBody>
          <a:bodyPr/>
          <a:lstStyle/>
          <a:p>
            <a:r>
              <a:t>外卖送餐服务行业骑手权益保障研究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外卖送餐行业骑手权益保障的法律框架分析</a:t>
            </a:r>
          </a:p>
        </p:txBody>
      </p:sp>
      <p:sp>
        <p:nvSpPr>
          <p:cNvPr id="3" name="Content Placeholder 2"/>
          <p:cNvSpPr>
            <a:spLocks noGrp="1"/>
          </p:cNvSpPr>
          <p:nvPr>
            <p:ph sz="half" idx="2"/>
          </p:nvPr>
        </p:nvSpPr>
        <p:spPr/>
        <p:txBody>
          <a:bodyPr/>
          <a:lstStyle/>
          <a:p>
            <a:r>
              <a:t>1. 劳动法确立了劳动者的基本权利，包括平等的就业机会、同工同酬、工作场所的安全和卫生、休息权、工伤保险、社会保险和劳动争议解决等。</a:t>
            </a:r>
          </a:p>
          <a:p>
            <a:r>
              <a:t>2. 劳动法规定了劳动合同的订立、履行、变更和终止，以及劳动争议的处理程序。</a:t>
            </a:r>
          </a:p>
          <a:p>
            <a:r>
              <a:t>3. 劳动法为外卖送餐行业骑手提供了基本的法律保障，但还需要制定更具体的法律法规来进一步保障骑手的权益。</a:t>
            </a:r>
          </a:p>
        </p:txBody>
      </p:sp>
      <p:sp>
        <p:nvSpPr>
          <p:cNvPr id="4" name="Text Placeholder 3"/>
          <p:cNvSpPr>
            <a:spLocks noGrp="1"/>
          </p:cNvSpPr>
          <p:nvPr>
            <p:ph type="body" idx="3"/>
          </p:nvPr>
        </p:nvSpPr>
        <p:spPr/>
        <p:txBody>
          <a:bodyPr/>
          <a:lstStyle/>
          <a:p>
            <a:r>
              <a:t>社会保险法：</a:t>
            </a:r>
          </a:p>
        </p:txBody>
      </p:sp>
      <p:sp>
        <p:nvSpPr>
          <p:cNvPr id="5" name="Content Placeholder 4"/>
          <p:cNvSpPr>
            <a:spLocks noGrp="1"/>
          </p:cNvSpPr>
          <p:nvPr>
            <p:ph sz="half" idx="4"/>
          </p:nvPr>
        </p:nvSpPr>
        <p:spPr/>
        <p:txBody>
          <a:bodyPr/>
          <a:lstStyle/>
          <a:p>
            <a:r>
              <a:t>1. 社会保险法规定了社会保险的种类、范围、缴费标准、待遇标准和管理机构。</a:t>
            </a:r>
          </a:p>
          <a:p>
            <a:r>
              <a:t>2. 社会保险包括养老保险、医疗保险、失业保险、工伤保险和生育保险。</a:t>
            </a:r>
          </a:p>
          <a:p>
            <a:r>
              <a:t>3. 外卖送餐行业骑手作为灵活就业人员，也有权参加社会保险，享受相应的社会保险待遇。</a:t>
            </a:r>
          </a:p>
        </p:txBody>
      </p:sp>
      <p:sp>
        <p:nvSpPr>
          <p:cNvPr id="6" name="Text Placeholder 5"/>
          <p:cNvSpPr>
            <a:spLocks noGrp="1"/>
          </p:cNvSpPr>
          <p:nvPr>
            <p:ph type="body" idx="1"/>
          </p:nvPr>
        </p:nvSpPr>
        <p:spPr/>
        <p:txBody>
          <a:bodyPr/>
          <a:lstStyle/>
          <a:p>
            <a:r>
              <a:t>劳动法：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外卖送餐行业骑手权益保障的法律框架分析</a:t>
            </a:r>
          </a:p>
        </p:txBody>
      </p:sp>
      <p:sp>
        <p:nvSpPr>
          <p:cNvPr id="3" name="Text Placeholder 2"/>
          <p:cNvSpPr>
            <a:spLocks noGrp="1"/>
          </p:cNvSpPr>
          <p:nvPr>
            <p:ph type="body" idx="1"/>
          </p:nvPr>
        </p:nvSpPr>
        <p:spPr/>
        <p:txBody>
          <a:bodyPr/>
          <a:lstStyle/>
          <a:p>
            <a:r>
              <a:t>道路交通安全法：</a:t>
            </a:r>
          </a:p>
        </p:txBody>
      </p:sp>
      <p:sp>
        <p:nvSpPr>
          <p:cNvPr id="4" name="Content Placeholder 3"/>
          <p:cNvSpPr>
            <a:spLocks noGrp="1"/>
          </p:cNvSpPr>
          <p:nvPr>
            <p:ph sz="half" idx="2"/>
          </p:nvPr>
        </p:nvSpPr>
        <p:spPr/>
        <p:txBody>
          <a:bodyPr/>
          <a:lstStyle/>
          <a:p>
            <a:r>
              <a:t>1. 道路交通安全法规定了道路交通安全管理的基本原则、制度和措施。</a:t>
            </a:r>
          </a:p>
          <a:p>
            <a:r>
              <a:t>2. 道路交通安全法规定了机动车驾驶人、行人、非机动车驾驶人的权利和义务。</a:t>
            </a:r>
          </a:p>
          <a:p>
            <a:r>
              <a:t>3. 外卖送餐行业骑手在送餐过程中，应当遵守道路交通安全法，确保自身和他人的安全。</a:t>
            </a:r>
          </a:p>
        </p:txBody>
      </p:sp>
      <p:sp>
        <p:nvSpPr>
          <p:cNvPr id="5" name="Text Placeholder 4"/>
          <p:cNvSpPr>
            <a:spLocks noGrp="1"/>
          </p:cNvSpPr>
          <p:nvPr>
            <p:ph type="body" idx="3"/>
          </p:nvPr>
        </p:nvSpPr>
        <p:spPr/>
        <p:txBody>
          <a:bodyPr/>
          <a:lstStyle/>
          <a:p>
            <a:r>
              <a:t>劳动合同法：</a:t>
            </a:r>
          </a:p>
        </p:txBody>
      </p:sp>
      <p:sp>
        <p:nvSpPr>
          <p:cNvPr id="6" name="Content Placeholder 5"/>
          <p:cNvSpPr>
            <a:spLocks noGrp="1"/>
          </p:cNvSpPr>
          <p:nvPr>
            <p:ph sz="half" idx="4"/>
          </p:nvPr>
        </p:nvSpPr>
        <p:spPr/>
        <p:txBody>
          <a:bodyPr/>
          <a:lstStyle/>
          <a:p>
            <a:r>
              <a:t>1. 劳动合同法规定了劳动合同的订立、履行、变更和终止，以及劳动争议的处理程序。</a:t>
            </a:r>
          </a:p>
          <a:p>
            <a:r>
              <a:t>2. 劳动合同法规定了用人单位应当与劳动者签订书面劳动合同，并明确劳动合同的期限、工作内容、劳动报酬、社会保险、劳动保护、劳动纪律等内容。</a:t>
            </a:r>
          </a:p>
          <a:p>
            <a:r>
              <a:t>3. 劳动合同法为外卖送餐行业骑手的劳动权益提供了法律保障，但还需要进一步完善劳动合同的管理制度，确保劳动合同的有效执行。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外卖送餐行业骑手权益保障的法律框架分析</a:t>
            </a:r>
          </a:p>
        </p:txBody>
      </p:sp>
      <p:sp>
        <p:nvSpPr>
          <p:cNvPr id="3" name="Text Placeholder 2"/>
          <p:cNvSpPr>
            <a:spLocks noGrp="1"/>
          </p:cNvSpPr>
          <p:nvPr>
            <p:ph type="body" idx="1"/>
          </p:nvPr>
        </p:nvSpPr>
        <p:spPr/>
        <p:txBody>
          <a:bodyPr/>
          <a:lstStyle/>
          <a:p>
            <a:r>
              <a:t>工伤保险条例：</a:t>
            </a:r>
          </a:p>
        </p:txBody>
      </p:sp>
      <p:sp>
        <p:nvSpPr>
          <p:cNvPr id="4" name="Content Placeholder 3"/>
          <p:cNvSpPr>
            <a:spLocks noGrp="1"/>
          </p:cNvSpPr>
          <p:nvPr>
            <p:ph sz="half" idx="2"/>
          </p:nvPr>
        </p:nvSpPr>
        <p:spPr/>
        <p:txBody>
          <a:bodyPr/>
          <a:lstStyle/>
          <a:p>
            <a:r>
              <a:t>1. 工伤保险条例规定了工伤保险的范围、待遇标准和管理机构。</a:t>
            </a:r>
          </a:p>
          <a:p>
            <a:r>
              <a:t>2. 工伤保险包括工伤医疗、工伤津贴、伤残补助金、工伤死亡抚恤金和一次性工伤补助金。</a:t>
            </a:r>
          </a:p>
          <a:p>
            <a:r>
              <a:t>3. 外卖送餐行业骑手在送餐过程中发生工伤，可以享受工伤保险待遇。</a:t>
            </a:r>
          </a:p>
        </p:txBody>
      </p:sp>
      <p:sp>
        <p:nvSpPr>
          <p:cNvPr id="5" name="Text Placeholder 4"/>
          <p:cNvSpPr>
            <a:spLocks noGrp="1"/>
          </p:cNvSpPr>
          <p:nvPr>
            <p:ph type="body" idx="3"/>
          </p:nvPr>
        </p:nvSpPr>
        <p:spPr/>
        <p:txBody>
          <a:bodyPr/>
          <a:lstStyle/>
          <a:p>
            <a:r>
              <a:t>劳动保障监察条例：</a:t>
            </a:r>
          </a:p>
        </p:txBody>
      </p:sp>
      <p:sp>
        <p:nvSpPr>
          <p:cNvPr id="6" name="Content Placeholder 5"/>
          <p:cNvSpPr>
            <a:spLocks noGrp="1"/>
          </p:cNvSpPr>
          <p:nvPr>
            <p:ph sz="half" idx="4"/>
          </p:nvPr>
        </p:nvSpPr>
        <p:spPr/>
        <p:txBody>
          <a:bodyPr/>
          <a:lstStyle/>
          <a:p>
            <a:r>
              <a:t>1. 劳动保障监察条例规定了劳动保障监察机构的职责和权限，以及劳动保障监察程序。</a:t>
            </a:r>
          </a:p>
          <a:p>
            <a:r>
              <a:t>2. 劳动保障监察机构负责监督检查用人单位遵守劳动保障法律法规的情况，并对违反劳动保障法律法规的行为进行处罚。</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强化政府监管,建立完善的骑手权益保障制度</a:t>
            </a:r>
          </a:p>
        </p:txBody>
      </p:sp>
      <p:sp>
        <p:nvSpPr>
          <p:cNvPr id="3" name="Subtitle 2"/>
          <p:cNvSpPr>
            <a:spLocks noGrp="1"/>
          </p:cNvSpPr>
          <p:nvPr>
            <p:ph type="subTitle" idx="1"/>
          </p:nvPr>
        </p:nvSpPr>
        <p:spPr/>
        <p:txBody>
          <a:bodyPr/>
          <a:lstStyle/>
          <a:p>
            <a:r>
              <a:t>外卖送餐服务行业骑手权益保障研究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https://d.book118.com/655034231334011111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外卖送餐服务行业骑手权益保障研究概述</vt:lpstr>
      <vt:lpstr>#. 外卖送餐服务行业骑手权益保障研究概述</vt:lpstr>
      <vt:lpstr>#. 外卖送餐服务行业骑手权益保障研究概述</vt:lpstr>
      <vt:lpstr>#. 外卖送餐服务行业骑手权益保障研究概述</vt:lpstr>
      <vt:lpstr> 外卖送餐行业骑手权益保障面临的问题与挑战</vt:lpstr>
      <vt:lpstr> 外卖送餐行业骑手权益保障面临的问题与挑战</vt:lpstr>
      <vt:lpstr> 外卖送餐行业骑手权益保障面临的问题与挑战</vt:lpstr>
      <vt:lpstr> 外卖送餐行业骑手权益保障面临的问题与挑战</vt:lpstr>
      <vt:lpstr> 外卖送餐行业骑手权益保障的法律框架分析</vt:lpstr>
      <vt:lpstr>#. 外卖送餐行业骑手权益保障的法律框架分析</vt:lpstr>
      <vt:lpstr>#. 外卖送餐行业骑手权益保障的法律框架分析</vt:lpstr>
      <vt:lpstr>#. 外卖送餐行业骑手权益保障的法律框架分析</vt:lpstr>
      <vt:lpstr> 强化政府监管,建立完善的骑手权益保障制度</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2024-09-18T00:13:20.533</cp:lastPrinted>
  <dcterms:created xsi:type="dcterms:W3CDTF">2024-09-17T16:13:20Z</dcterms:created>
  <dcterms:modified xsi:type="dcterms:W3CDTF">2024-09-17T16:13:22Z</dcterms:modified>
</cp:coreProperties>
</file>