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AEF8CA-9902-47F5-830A-7D0267114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57FC3C-6DEF-4764-9ED6-1C0D61B11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5FFF62-5AF3-48B7-97A1-FDBEE28FC8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5E2008-18C3-4226-958C-A70624C40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784C8F-B0E4-4F5A-B895-438FE8481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08294D-A2A5-4F24-B9D5-BBD4BCE7D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0457DB-C1D1-4654-AC4B-A7663272F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33D2A6-0C2A-4FC5-ABE9-59847D2F1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F99A7E-A84D-431D-819B-8F46BC92D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72D864-25E9-4BB2-910B-9E62F675E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7300B-DDC7-4245-8757-4EFE2DBD5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040341044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《创新创业指导课》ppt课件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创新与创业概述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创新思维与能力培养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创业机会的识别与把握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创业团队的组建与管理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创新创业的实践与案例分析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创新与创业概述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创新与创业的定义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指在特定环境中，个人或团队通过思考、实验和探索，产生新颖、独特的想法或产品，以满足市场需求或解决特定问题的过程。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指个人或团队通过创建新企业或开展新的商业活动，将创新转化为实际的产品或服务，实现商业价值的过程。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433" r="5433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创新是创业的基础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创业是创新的实现途径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创新与创业相互促进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创业需要创新作为驱动力，通过创新来提供独特的产品或服务，满足市场需求。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创新需要通过创业来实现其商业价值，将想法转化为实际的产品或服务。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在创新创业过程中，创新和创业相互支持、相互促进，共同推动企业的发展和成长。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创新与创业的关系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创新创业的重要性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创新创业是推动经济发展的重要动力，能够创造新的就业机会和商业价值。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通过培养创新创业人才，提高国家的创新能力和竞争力，使国家在全球竞争中立于不败之地。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创新创业能够推动技术进步、改善民生福祉、提高社会生产效率，促进社会进步和发展。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推动经济增长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提升国家竞争力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促进社会进步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创新思维与能力培养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创新思维是指能够产生新思想、新观念、新方案的思维方式，具有独特性、变通性和流畅性的特点。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不同于常规思维，它能够突破传统框架和思维定势，从不同角度和层面思考问题，产生独特的见解和解决方案。创新思维具有变通性，能够灵活地调整思考方式和方案，以适应不同的环境和变化。同时，创新思维还具有流畅性，能够在短时间内产生大量新思想和新方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培养创新思维的方法包括激发好奇心、鼓励尝试新事物、培养发散思维和逆向思维等。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好奇心是培养创新思维的重要途径，通过鼓励学生对事物保持好奇心和探究欲望，可以促进他们积极思考和探索。同时，要鼓励尝试新事物，勇于挑战传统观念和做法，从实践中发现和解决问题。此外，培养发散思维和逆向思维也是提高创新能力的有效方法，通过从不同角度思考问题，以及反方向思考问题的解决方案，可以拓展思维的广度和深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创新思维的培养方法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70539" y="1444984"/>
            <a:ext cx="4955536" cy="4778362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24730" y="1444984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2067" y="2272065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总结词：提升创新能力需要不断学习、实践和反思，同时要善于利用创新工具和方法，如头脑风暴、六顶思考帽等。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656259" y="2272065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学习是提升创新能力的基础，通过不断学习新知识、新技能和新思想，可以拓展思维的广度和深度，提高创新能力。实践是提升创新能力的关键，通过实际操作和解决问题，可以锻炼创新思维和创新能力。同时，要善于利用创新工具和方法，如头脑风暴、六顶思考帽等，这些工具和方法可以帮助我们更好地激发灵感、整理思路和提高创新能力。此外，反思也是提升创新能力的重要途径，通过总结经验和教训，不断优化和改进自己的思考方式和方案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创新能力的提升途径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创业机会的识别与把握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创业机会的来源与类型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技术进步和创新是创业机会的重要来源，利用新技术可以开发新产品或改进现有产品。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政府政策的变化和调整也可能带来创业机会，例如政府采购、税收优惠等政策。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创业机会通常来源于市场需求，通过了解消费者的需求和痛点，可以发现潜在的商业机会。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创业机会的识别方法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市场调研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通过市场调研了解行业趋势、竞争对手和客户需求等信息，从而发现潜在的商业机会。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社交媒体与网络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利用社交媒体和网络平台了解市场动态和消费者反馈，及时发现潜在的商业机会。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创新竞赛与创业活动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参加创新竞赛和创业活动，与其他创业者交流，获取灵感和资源。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https://d.book118.com/655040341044011100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2024-09-08T00:29:10.057</cp:lastPrinted>
  <dcterms:created xsi:type="dcterms:W3CDTF">2024-09-07T16:29:10Z</dcterms:created>
  <dcterms:modified xsi:type="dcterms:W3CDTF">2024-09-07T16:29:12Z</dcterms:modified>
</cp:coreProperties>
</file>