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1CFE3-9FD8-4F5A-98C2-97D632E30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C20BE-D484-44F3-B8A4-5E7B87B88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130B9-89EF-442E-AB51-60D75624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5CF04-898D-4D36-9399-FFE8E44C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5EA52-C8D7-4607-BA68-2AE456D0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5DD92-869B-4EB3-8902-CC4A5821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468FB-68AC-4C12-9A7C-254AC1A61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796CA-8B06-471D-A11B-FEC1325C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B67B3-178D-4DD9-B1D4-0E3DC4D4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086AD-F430-4B4D-8BDF-C30D1724B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6FC37-BD42-431A-A35B-FB4650E8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41322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系统安全与隐私保护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系统安全概述
 威胁与攻击类型
 加密与解密技术
 访问控制与身份认证
 防火墙与入侵检测
 病毒与恶意软件防护
 隐私保护法律法规
 安全审计与风险评估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系统安全与隐私保护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1.系统安全定义：系统安全是指在信息系统的运行过程中，保护其免受攻击、破坏、非法访问或数据泄露等威胁的能力。</a:t>
            </a:r>
          </a:p>
          <a:p>
            <a:r>
              <a:t>2.系统安全的重要性：系统安全是确保信息系统稳定运行和数据完整性的关键因素，对于避免经济损失、保护隐私和遵守法规具有重要意义。</a:t>
            </a:r>
          </a:p>
          <a:p>
            <a:r>
              <a:t>3.系统安全威胁：常见的系统安全威胁包括病毒、木马、黑客攻击、钓鱼攻击、物理损坏等。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1.保密性：确保系统信息不被未授权者访问或泄露。</a:t>
            </a:r>
          </a:p>
          <a:p>
            <a:r>
              <a:t>2.完整性：防止系统信息被非法篡改或破坏，保持信息的完整和准确。</a:t>
            </a:r>
          </a:p>
          <a:p>
            <a:r>
              <a:t>3.可用性：确保系统能够正常运行，不被阻断或中断服务。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1.防火墙技术：通过设置网络访问权限，阻止未经授权的访问和数据传输。</a:t>
            </a:r>
          </a:p>
          <a:p>
            <a:r>
              <a:t>2.加密技术：对系统进行加密处理，保护数据传输和存储的安全性。</a:t>
            </a:r>
          </a:p>
          <a:p>
            <a:r>
              <a:t>3.入侵检测技术：实时监控系统活动，发现异常行为或攻击，及时做出响应。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1.制定严格的安全管理制度和操作规程，明确责任和权限。</a:t>
            </a:r>
          </a:p>
          <a:p>
            <a:r>
              <a:t>2.加强员工培训，提高安全意识和技能。</a:t>
            </a:r>
          </a:p>
          <a:p>
            <a:r>
              <a:t>3.定期进行系统安全检查和风险评估，及时发现和解决潜在的安全问题。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系统安全挑战与趋势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1.随着技术的不断发展，系统安全面临更加复杂和多样化的威胁和挑战。</a:t>
            </a:r>
          </a:p>
          <a:p>
            <a:r>
              <a:t>2.云计算、大数据、人工智能等新技术的应用给系统安全带来新的挑战和机遇。</a:t>
            </a:r>
          </a:p>
          <a:p>
            <a:r>
              <a:t>3.强化数据安全、隐私保护和合规管理是未来系统安全发展的重要趋势。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系统安全实践建议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1.加强系统安全防护措施，如部署防火墙、加密传输数据等。</a:t>
            </a:r>
          </a:p>
          <a:p>
            <a:r>
              <a:t>2.定期进行系统漏洞扫描和修复，减少被攻击的风险。</a:t>
            </a:r>
          </a:p>
          <a:p>
            <a:r>
              <a:t>3.建立应急预案，对安全事故进行快速响应和处理，降低损失。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威胁与攻击类型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系统安全与隐私保护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威胁与攻击类型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恶意软件与勒索攻击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1.恶意软件通过网络传播，感染系统，窃取数据或破坏网络，严重影响系统安全。</a:t>
            </a:r>
          </a:p>
          <a:p>
            <a:r>
              <a:t>2.勒索软件加密用户文件，要求支付赎金以获取解密密钥，对企业和个人造成经济损失。</a:t>
            </a:r>
          </a:p>
          <a:p>
            <a:r>
              <a:t>3.加强安全防护措施，定期备份数据，提高系统免疫力，可有效防范恶意软件与勒索攻击。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钓鱼攻击与社会工程学攻击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1.钓鱼攻击通过伪造信任关系，诱导用户泄露个人信息，危害个人隐私安全。</a:t>
            </a:r>
          </a:p>
          <a:p>
            <a:r>
              <a:t>2.社会工程学攻击利用人际关系、心理陷阱等手段，骗取用户密码或敏感信息。</a:t>
            </a:r>
          </a:p>
          <a:p>
            <a:r>
              <a:t>3.提高用户安全意识，加强信息核实，可有效防范钓鱼攻击和社会工程学攻击。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威胁与攻击类型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零日漏洞与高级持续性威胁（APT）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1.零日漏洞指未被公开的漏洞，被黑客利用进行攻击，对系统安全造成严重威胁。</a:t>
            </a:r>
          </a:p>
          <a:p>
            <a:r>
              <a:t>2.APT攻击针对特定目标，进行长期、隐蔽的网络渗透，窃取敏感信息。</a:t>
            </a:r>
          </a:p>
          <a:p>
            <a:r>
              <a:t>3.及时更新系统补丁，加强网络安全监控，提高防范意识，可有效防范零日漏洞和APT攻击。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分布式拒绝服务（DDoS）攻击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1.DDoS攻击通过大量请求拥塞目标网络，导致服务不可用，严重影响业务运行。</a:t>
            </a:r>
          </a:p>
          <a:p>
            <a:r>
              <a:t>2.黑客利用僵尸网络发动攻击，难以追踪和防范。</a:t>
            </a:r>
          </a:p>
          <a:p>
            <a:r>
              <a:t>3.加强网络安全防护，定期清理僵尸网络，可提高抵御DDoS攻击的能力。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威胁与攻击类型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内部威胁与数据泄露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1.内部威胁指企业员工或合同工滥用权限，泄露敏感信息，对企业隐私安全构成威胁。</a:t>
            </a:r>
          </a:p>
          <a:p>
            <a:r>
              <a:t>2.数据泄露可能导致企业竞争力下降，客户信任度降低，经济损失严重。</a:t>
            </a:r>
          </a:p>
          <a:p>
            <a:r>
              <a:t>3.加强内部员工安全意识培训，实施严格的权限管理措施，可减少内部威胁和数据泄露风险。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云计算安全与虚拟化攻击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1.云计算环境存在安全风险，如虚拟机逃逸、侧信道攻击等，可能对云服务造成威胁。</a:t>
            </a:r>
          </a:p>
          <a:p>
            <a:r>
              <a:t>2.虚拟化攻击利用虚拟化技术漏洞，攻击其他虚拟机或宿主机，影响系统安全。</a:t>
            </a:r>
          </a:p>
          <a:p>
            <a:r>
              <a:t>3.加强云计算环境的安全管理，实施严格的访问控制策略，可提高云计算安全水平，防范虚拟化攻击。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加密与解密技术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系统安全与隐私保护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加密与解密技术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对称加密技术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1.对称加密使用相同的密钥进行加密和解密，保证了加密和解密的高效性。</a:t>
            </a:r>
          </a:p>
          <a:p>
            <a:r>
              <a:t>2.常见的对称加密算法有AES，DES和3DES等。</a:t>
            </a:r>
          </a:p>
          <a:p>
            <a:r>
              <a:t>3.对称加密的密钥管理是一个重要的问题，需要保证密钥的安全性和保密性。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非对称加密技术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1.非对称加密使用公钥和私钥进行加密和解密，保证了密钥的安全性和管理的便利性。</a:t>
            </a:r>
          </a:p>
          <a:p>
            <a:r>
              <a:t>2.常见的非对称加密算法有RSA和椭圆曲线加密等。</a:t>
            </a:r>
          </a:p>
          <a:p>
            <a:r>
              <a:t>3.非对称加密相较于对称加密，计算复杂度较高，适用于加密小数据量的重要信息。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加密与解密技术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数据加密标准（DES）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1.DES是一种对称加密算法，采用64位分组进行加密和解密。</a:t>
            </a:r>
          </a:p>
          <a:p>
            <a:r>
              <a:t>2.DES的密钥长度为56位，由于密钥长度较短，已经不再适用于现代加密需求。</a:t>
            </a:r>
          </a:p>
          <a:p>
            <a:r>
              <a:t>3.DES的加密和解密过程包括初始置换、扩展置换、S盒替换、P置换和逆初始置换等操作。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高级加密标准（AES）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1.AES是一种对称加密算法，采用128位分组进行加密和解密，支持多种密钥长度。</a:t>
            </a:r>
          </a:p>
          <a:p>
            <a:r>
              <a:t>2.AES相较于DES，具有更高的安全性和加密强度，成为现代加密的主流算法之一。</a:t>
            </a:r>
          </a:p>
          <a:p>
            <a:r>
              <a:t>3.AES的加密和解密过程包括字节替换、行移位、列混淆和轮密钥加等操作。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加密与解密技术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RSA算法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1.RSA是一种非对称加密算法，利用公钥和私钥进行加密和解密。</a:t>
            </a:r>
          </a:p>
          <a:p>
            <a:r>
              <a:t>2.RSA算法的安全性基于大数因子分解的难度，目前仍然是较为安全的加密算法之一。</a:t>
            </a:r>
          </a:p>
          <a:p>
            <a:r>
              <a:t>3.RSA算法可以用于数据加密和数字签名等应用场景。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椭圆曲线加密（ECC）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1.椭圆曲线加密是一种非对称加密算法，具有较高的安全性和较低的计算复杂度。</a:t>
            </a:r>
          </a:p>
          <a:p>
            <a:r>
              <a:t>2.椭圆曲线加密利用椭圆曲线上的点进行加密和解密，可以采用较小的密钥长度实现较高的安全性。</a:t>
            </a:r>
          </a:p>
          <a:p>
            <a:r>
              <a:t>3.椭圆曲线加密在现代密码学中被广泛应用，包括数字签名、密钥协商和加密通信等场景。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系统安全与隐私保护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访问控制与身份认证概述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1.访问控制是网络安全的核心组成部分，防止未经授权的访问和数据泄露。</a:t>
            </a:r>
          </a:p>
          <a:p>
            <a:r>
              <a:t>2.身份认证是访问控制的基础，确保只有合法用户可以访问系统资源。</a:t>
            </a:r>
          </a:p>
          <a:p>
            <a:r>
              <a:t>3.随着网络攻击的增加，访问控制与身份认证的重要性愈加凸显。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身份认证方法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1.密码认证：最常见的身份认证方式，但容易受到密码泄露和暴力破解的攻击。</a:t>
            </a:r>
          </a:p>
          <a:p>
            <a:r>
              <a:t>2.多因素认证：提高认证安全性，包括生物识别、动态口令等多种因素结合。</a:t>
            </a:r>
          </a:p>
          <a:p>
            <a:r>
              <a:t>3.零信任安全模型：不信任任何内部或外部用户，需要持续验证身份。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访问控制策略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1.基于角色的访问控制（RBAC）：根据用户角色分配权限，简化管理。</a:t>
            </a:r>
          </a:p>
          <a:p>
            <a:r>
              <a:t>2.基于规则的访问控制：根据预设规则进行访问控制，灵活度高。</a:t>
            </a:r>
          </a:p>
          <a:p>
            <a:r>
              <a:t>3.最小权限原则：只授予用户完成任务所需的最小权限，降低风险。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访问控制与身份认证技术发展趋势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1.区块链技术：利用区块链去中心化和安全性，提高访问控制与身份认证的可信度。</a:t>
            </a:r>
          </a:p>
          <a:p>
            <a:r>
              <a:t>2.人工智能：AI用于智能监控和异常行为检测，提升访问控制与身份认证的效果。</a:t>
            </a:r>
          </a:p>
          <a:p>
            <a:r>
              <a:t>3.云安全：云环境下的访问控制与身份认证面临新的挑战和机遇。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https://d.book118.com/655041322114011043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系统安全概述</vt:lpstr>
      <vt:lpstr> 系统安全概述</vt:lpstr>
      <vt:lpstr> 系统安全概述</vt:lpstr>
      <vt:lpstr> 系统安全概述</vt:lpstr>
      <vt:lpstr> 威胁与攻击类型</vt:lpstr>
      <vt:lpstr> 威胁与攻击类型</vt:lpstr>
      <vt:lpstr> 威胁与攻击类型</vt:lpstr>
      <vt:lpstr> 威胁与攻击类型</vt:lpstr>
      <vt:lpstr> 加密与解密技术</vt:lpstr>
      <vt:lpstr> 加密与解密技术</vt:lpstr>
      <vt:lpstr> 加密与解密技术</vt:lpstr>
      <vt:lpstr> 加密与解密技术</vt:lpstr>
      <vt:lpstr> 访问控制与身份认证</vt:lpstr>
      <vt:lpstr> 访问控制与身份认证</vt:lpstr>
      <vt:lpstr> 访问控制与身份认证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2024-09-05T01:20:21.367</cp:lastPrinted>
  <dcterms:created xsi:type="dcterms:W3CDTF">2024-09-04T17:20:21Z</dcterms:created>
  <dcterms:modified xsi:type="dcterms:W3CDTF">2024-09-04T17:20:23Z</dcterms:modified>
</cp:coreProperties>
</file>