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23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9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442A6-4728-4D00-95F5-A138C1A79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AA53F-D60A-4064-8355-92A308305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AD69F-8E5D-492B-A4C3-ED3C466F2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988111-F95B-456F-851F-070AB5919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EB1E9A-65BA-47ED-A8BF-619E3ECEC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6BB69C-72EB-46F2-AFC4-D1BD25C0A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5F1632-91A6-4EE8-A5D0-5F920C15B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072F35-2FBF-4C80-B4B9-DE0CD75F2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BDC2F7-27DD-44A4-AC87-799C95C31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3EB17-9004-4932-AF1A-03A0272E9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B9D3E8-9994-477B-AF31-845C7A5F6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813" r:id="rId2"/>
    <p:sldLayoutId id="2147489814" r:id="rId3"/>
    <p:sldLayoutId id="2147489815" r:id="rId4"/>
    <p:sldLayoutId id="2147489816" r:id="rId5"/>
    <p:sldLayoutId id="2147489817" r:id="rId6"/>
    <p:sldLayoutId id="2147489818" r:id="rId7"/>
    <p:sldLayoutId id="2147489819" r:id="rId8"/>
    <p:sldLayoutId id="2147489820" r:id="rId9"/>
    <p:sldLayoutId id="2147489821" r:id="rId10"/>
    <p:sldLayoutId id="214748982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41344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金秋群文阅读教学设计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添加目录文本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群文阅读教学设计概述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金秋群文阅读教学目标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金秋群文阅读教学内容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金秋群文阅读教学实施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金秋群文阅读教学评估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https://d.book118.com/655041344240011040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1">
      <vt:lpstr>Arial</vt:lpstr>
      <vt:lpstr>Calibri</vt:lpstr>
      <vt:lpstr>汉仪书宋二简</vt:lpstr>
      <vt:lpstr>MiSans Normal</vt:lpstr>
      <vt:lpstr>Wingdings</vt:lpstr>
      <vt:lpstr>Calibri Light</vt:lpstr>
      <vt:lpstr>Office Theme</vt:lpstr>
      <vt:lpstr>金秋群文阅读教学设计</vt:lpstr>
      <vt:lpstr>目录</vt:lpstr>
      <vt:lpstr>单击添加文档标题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2024-08-31T22:16:03.016</cp:lastPrinted>
  <dcterms:created xsi:type="dcterms:W3CDTF">2024-08-31T14:16:03Z</dcterms:created>
  <dcterms:modified xsi:type="dcterms:W3CDTF">2024-08-31T14:16:05Z</dcterms:modified>
</cp:coreProperties>
</file>