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EB8EC-2878-42CB-BCCF-D4659222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E63A7-CD00-497E-B44C-F903D9A46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3BF10-BC83-42A5-B78E-3CCFD66F5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DE308-A169-40E2-9A09-6052B3140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0E7B1-2975-477B-B907-089276E0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C19F9-B382-41E0-B2D7-CB682A09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CBCA7-1684-4933-AF50-442E50EA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801CF-151A-4FD5-A768-55D12923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35AD0-F450-4381-A8A2-D7946943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767B0-96C1-4FF8-A310-836A51D8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6179C-0E41-4423-A648-763DE400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42034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大病初愈散治疗中医肺结核的临床评价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大病初愈散介绍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中医肺结核概述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大病初愈散治疗中医肺结核的临床研究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安全性评价与不良反应监测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评价大病初愈散治疗中医肺结核的临床疗效和安全性。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肺结核是一种由结核分枝杆菌引起的慢性传染病，中医药在其治疗中发挥着重要作用。大病初愈散作为一种中药复方制剂，具有清热解毒、养阴润肺、化痰止咳等功效，被广泛应用于肺结核的辅助治疗。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大病初愈散治疗中医肺结核的疗效和安全性如何？其作用机制是什么？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通过临床试验评价大病初愈散治疗中医肺结核的疗效和安全性，并初步探讨其作用机制，为临床推广应用提供科学依据。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以上内容仅为示例，具体研究问题和目标应根据实际研究内容和需求进行调整和完善。同时，在临床评价中还需要考虑研究方法、研究对象、评价指标、数据处理等多个方面，以确保研究的科学性和可靠性。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大病初愈散介绍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成分作用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大病初愈散主要由人参、黄芪、白术、茯苓等多种中草药组成。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这些中草药具有补气养血、滋阴润肺、止咳化痰等功效，针对肺结核引起的咳嗽、咳痰、咯血等症状有显著改善作用。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药物成分及作用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制备工艺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大病初愈散采用传统中药炮制工艺，经过粉碎、混合、制粒、干燥等工序制备而成。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在制备过程中，严格控制原料质量、生产环境和工艺流程，确保产品质量稳定可靠。同时，按照国家相关标准进行质量检测，确保产品符合规定要求。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制备工艺与质量控制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大病初愈散主要用于治疗中医辨证为气阴两虚型的肺结核患者，对于改善咳嗽、咳痰、咯血等症状具有显著效果。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具体使用剂量需根据患者病情和医生建议而定，一般为每日2-3次，每次6-9克，温开水送服。在使用过程中，需密切关注患者病情变化，及时调整用药方案。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使用剂量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中医肺结核概述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肺结核属于中医“肺痨”范畴，认为其发病与正气虚弱、感染痨虫有关。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中医强调整体观念和辨证论治，将肺结核分为肺阴亏损、阴虚火旺、气阴耗伤、阴阳两虚等证型。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肺结核的中医认识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62" b="1596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45" r="17345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65" r="16865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咳嗽、咳痰、咯血、胸痛、发热、盗汗等。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结合病史、临床表现、X线检查、痰结核菌检查等进行综合判断。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中医治疗原则及方法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补虚培元、抗痨杀虫，根据辨证分型选用相应治法。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包括中药内服、针灸、拔罐、艾灸等多种治疗手段，旨在调整机体阴阳平衡，增强免疫力，促进病灶吸收和修复。同时，注重饮食调养和生活习惯改善，以辅助治疗。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https://d.book118.com/655042034324011101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2024-09-10T12:05:28.292</cp:lastPrinted>
  <dcterms:created xsi:type="dcterms:W3CDTF">2024-09-10T04:05:28Z</dcterms:created>
  <dcterms:modified xsi:type="dcterms:W3CDTF">2024-09-10T04:05:30Z</dcterms:modified>
</cp:coreProperties>
</file>