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00CD10-EB98-4438-8DB2-50300A98F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C6F2B7-9042-4DA7-95CC-A6142921A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0C417F-74C1-4FAB-9247-E756A4C2D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832191-B6B0-4695-9BD0-CC0DF3B73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F08FBB-6E14-46AA-BCA0-DC98BDFAD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0BD34E-4367-472E-A13F-57C56CD8F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FE88A7-2526-4460-B231-7CFF06F95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C25005-C1D9-4122-8482-CF2B88944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0D2C22-7E01-4C4C-929E-19EC2A190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34685F-97F9-4FFF-B526-DA2EF0227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514F25-5E60-4419-8CCE-33DE8BAC0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04313333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早产儿喂养指南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早产儿生理特点与营养需求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母乳喂养与人工喂养比较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早产儿喂养方法与技巧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早产儿喂养中的常见问题与对策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早产儿出院后的营养管理与随访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早产儿是指胎龄在37周以前出生的活产婴儿。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根据胎龄和出生体重，早产儿可分为极早早产儿（&lt;28周）、早期早产儿（28-32周）、中度早产儿（32-34周）和晚期早产儿（34-37周）。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早产儿的定义与分类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早产儿由于出生较早，身体各器官发育不成熟，对营养的需求更高。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生长发育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3833" r="23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合理的喂养有助于早产儿的生长发育，提高其生存质量。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正确的喂养方式可以降低早产儿发生坏死性小肠结肠炎、感染等并发症的风险。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早产儿喂养的重要性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早产儿生理特点与营养需求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早产儿在母体内的发育尚未完成，各器官系统相对不成熟。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提前出生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由于发育不足，早产儿的出生体重通常低于足月儿。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体重较轻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早产儿的胃肠道发育不完善，消化吸收能力较弱。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消化吸收能力弱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早产儿生理特点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429000"/>
            <a:ext cx="3979337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39110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由于早产儿的体表面积相对较大，散热快，因此需要更多的能量来维持体温和生长发育。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975081" y="3429000"/>
            <a:ext cx="4145195" cy="343480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20275" y="3429000"/>
            <a:ext cx="4102461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-275135" y="415067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高能量需求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87131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10959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矿物质和维生素需求</a:t>
            </a:r>
          </a:p>
        </p:txBody>
      </p:sp>
      <p:sp>
        <p:nvSpPr>
          <p:cNvPr id="9" name="AutoShape 9"/>
          <p:cNvSpPr/>
          <p:nvPr/>
        </p:nvSpPr>
        <p:spPr>
          <a:xfrm>
            <a:off x="5508972" y="1741084"/>
            <a:ext cx="1219200" cy="121920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80069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561905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95019" y="2027130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716623" y="2041062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880117" y="2059295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50382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蛋白质是早产儿生长发育的重要物质基础，需要保证充足的摄入量。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803315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早产儿对矿物质和维生素的需求相对较高，尤其是钙、磷、铁、锌以及维生素A、D、E、K等。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早产儿营养需求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早产儿的生长发育是一个长期的过程，需要定期随访和评估，及时调整营养支持方案。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为了满足早产儿的营养需求，通常需要在母乳或配方奶中添加强化剂，如母乳强化剂或早产儿配方奶。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由于早产儿的胃容量较小，消化吸收能力较弱，因此建议采用少量多餐的喂养方式。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在喂养过程中，需要密切观察早产儿的反应和排便情况，及时调整喂养方案。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强化营养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少量多餐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注意观察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长期随访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早产儿喂养的特殊性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母乳喂养与人工喂养比较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501" r="2750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母乳是天然食品，含有婴儿所需的各种营养素，易于消化吸收。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营养丰富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母乳中含有多种抗体，有助于增强婴儿的免疫力，减少感染风险。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母乳喂养的优点与局限性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母乳喂养的优点与局限性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促进智力发展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母乳中的脂肪酸和胆碱等成分有助于婴儿大脑发育。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方便经济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母乳喂养无需准备奶粉、奶瓶等用具，节省时间和金钱。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7833" b="17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无法满足特殊需求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对于某些特殊医学需求的婴儿，如极低出生体重儿或患有代谢性疾病的婴儿，母乳可能无法满足其全部营养需求。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母亲营养状况影响乳汁质量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如果母亲营养不良或饮食不均衡，会影响乳汁的质量和数量。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母亲健康状况影响哺乳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如果母亲患有某些疾病，如乳腺炎、感冒等，可能需要暂停哺乳。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母乳喂养的优点与局限性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根据婴儿年龄和营养需求选择适当的配方奶，注意选择正规品牌和渠道购买。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在医生建议下，适时添加适合婴儿的辅食，以满足其生长发育需求。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人工喂养的选择与注意事项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配方奶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https://d.book118.com/655043133334011122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2024-09-26T15:12:19.498</cp:lastPrinted>
  <dcterms:created xsi:type="dcterms:W3CDTF">2024-09-26T07:12:19Z</dcterms:created>
  <dcterms:modified xsi:type="dcterms:W3CDTF">2024-09-26T07:12:21Z</dcterms:modified>
</cp:coreProperties>
</file>