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BF86C-B7D4-4315-A667-9EA32C4CB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C31E0-2F0C-46FA-A89A-A285CB9DE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515BB-8060-4ECF-B25A-D9046B6ED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12D88-BDFF-4B7A-8329-2838D9950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7DFFFD-0229-4D5A-9240-BB930E655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8E79E9-2249-4445-8CDA-81109052E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F8EC93-5231-4313-B074-9F00EC25C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9B2064-10A5-4438-AF7C-D679DE768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D7D1E-B8C4-4987-B210-3BFBD490A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AF256F-A0AF-44D5-A12D-2C9699A5E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0331C-0045-49F7-9772-DD0E47C34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433332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管理学原理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管理的基本职能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管理的基本原理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管理的方法与技术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管理的实践与应用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95" r="1999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管理学是一门研究管理活动基本规律和方法的综合性应用学科，旨在通过计划、组织、领导、控制等职能，优化资源配置，实现组织目标。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管理学具有综合性、实践性、社会性、历史性等特点。它涉及多个学科领域的知识和方法，强调理论与实践的结合，关注组织与社会环境的互动关系，以及管理思想和方法的历史演变。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管理学的定义与特点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管理学的研究对象包括各种类型的组织（如企业、政府、非营利组织等）以及这些组织内部的管理活动。它研究如何有效地整合人力、物力、财力、信息等资源，以实现组织的目标。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管理学的任务包括揭示管理活动的基本规律和方法，提供管理实践的理论指导和方法论支持，培养具备管理素养和技能的管理人才，推动管理理论和实践的创新与发展。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管理学的研究对象与任务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376" r="2337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管理学的发展经历了古典管理理论、行为科学理论、现代管理理论等多个阶段。每个阶段都有不同的代表人物和理论观点，对管理学的发展产生了深远影响。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管理学的发展趋势包括国际化、信息化、人性化、创新化等。随着全球化的加速和信息技术的普及，管理学的研究和实践越来越注重跨文化交流和信息技术应用。同时，人性化管理和创新管理也成为当前管理学研究的热点话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管理学的发展历程与趋势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管理的基本职能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通过分析历史数据和当前趋势，预测未来可能出现的情况和问题。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根据预测结果和组织战略，设定明确、可衡量的目标。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为实现目标，制定详细的行动计划和时间表。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计划职能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设计组织结构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根据组织目标和战略，设计合理的组织结构和职位体系。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分配资源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将人力、物力、财力等资源合理分配到各个部门和岗位。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建立工作关系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明确各部门和岗位之间的权责关系，建立有效的工作流程和信息沟通渠道。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组织职能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03" r="1340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处理冲突和解决问题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及时处理员工之间的冲突和问题，确保工作顺利进行。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指导和激励下属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通过指导、培训、激励等方式，提高下属的工作能力和积极性。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营造良好氛围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创造积极向上、和谐的工作氛围，提高员工的工作满意度和归属感。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领导职能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监督检查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对工作过程和结果进行监督检查，确保工作按照计划和标准进行。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纠正偏差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发现工作偏差和问题后，及时采取措施进行纠正和改进，确保工作目标的实现。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制定标准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根据目标和计划，制定合理的工作标准和考核指标。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7535" r="753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控制职能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管理的基本原理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997" r="2199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管理系统是由各个要素组成的有机整体，各要素之间相互联系、相互作用，共同构成系统的整体功能。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整体性原理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管理系统是一个动态的过程，需要不断适应外部环境的变化，调整内部结构和功能，以保持系统的稳定性和适应性。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管理系统需要与外部环境进行物质、能量和信息的交换，保持开放状态，以实现系统的优化和升级。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开放性原理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系统原理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https://d.book118.com/655043333202011104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2024-09-14T06:50:27.039</cp:lastPrinted>
  <dcterms:created xsi:type="dcterms:W3CDTF">2024-09-13T22:50:27Z</dcterms:created>
  <dcterms:modified xsi:type="dcterms:W3CDTF">2024-09-13T22:50:29Z</dcterms:modified>
</cp:coreProperties>
</file>