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9F210-EF25-4AFE-B113-F99D3DE9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019F0-8FDC-4616-BF34-43C26FB0A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335F4-3523-4EF3-BE00-D068DAFB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59A48-E424-4BBE-A59D-26E74337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9BD862-6119-4CBB-9A4D-7227D8A5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D665E-6FB8-443F-9C8A-092E16D1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F6950-D231-4E0E-8BC4-C789FAEA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CB611-AC07-4610-84E9-9F561729F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533FA-717C-46D0-ABC8-12F992A7A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C3917-F77B-4362-A7D4-C371C838B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E6B80-66FE-4CDE-8DBC-41F9A388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emf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emf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4411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9年中国重大安全事故分析\n## 1.2019年中国重大安全事故概述\n### 1.1 2019年重大安全事故统计及分布\n### 1.2 重大安全事故类型及特点\n### 1.3 事故影响及经济损失分析\n## 2.工业安全事故案例分析\n### 2.1 四川宜宾化工厂爆炸事故\n### 2.2 辽宁葫芦岛煤矿火灾事故\n### 2.3 河北沧州化肥厂爆炸事故\n## 3.交通事故案例分析\n### 3.1 贵州铜仁大巴车坠河事故\n### 3.2 湖北武汉长江大桥交通事故\n### 3.3 广东中山货车与公交车相撞事故\n## 4.火灾事故案例分析\n### 4.1 浙江台州火锅店火灾事故\n### 4.2 河南郑州写字楼火灾事故\n### 4.3 北京大兴区市场火灾事故\n## 5.建筑工程安全事故案例分析\n### 5.1 安徽合肥建筑坍塌事故\n### 5.2 云南昆明隧道坍塌事故\n### 5.3 陕西西安塔吊倒塌事故\n## 6.事故原因分析及预防措施\n### 6.1 事故原因分析\n### 6.2 预防措施及政策建议\n### 6.3 企业安全管理及员工培训改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100"/>
              <a:t>2019年中国重大安全事故分析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019年中国重大安全事故概述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统计数据显示，2019年全国共发生重大安全事故3000余起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事故类型主要包括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建筑工程事故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事故造成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人员伤亡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财产损失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</a:t>
                </a:r>
                <a:endParaRPr/>
              </a:p>
            </p:txBody>
          </p:sp>
        </p:grpSp>
        <p:grpSp>
          <p:nvGrpSpPr>
            <p:cNvPr id="10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事故分布呈现地域性特点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东部沿海地区事故数量较多，可能与经济发展速度和工业化水平较高有关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中西部地区事故数量相对较少，可能与经济发展水平和工业化水平较低有关</a:t>
                </a:r>
                <a:endParaRPr/>
              </a:p>
            </p:txBody>
          </p:sp>
        </p:grpSp>
        <p:grpSp>
          <p:nvGrpSpPr>
            <p:cNvPr id="11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事故分布还存在行业性特点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化工、矿产、建筑等行业事故频发，可能与行业特点和安全管理水平有关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交通、餐饮等行业事故较少，可能与行业特点和安全管理水平有关</a:t>
                </a:r>
                <a:endParaRPr/>
              </a:p>
            </p:txBody>
          </p:sp>
        </p:grpSp>
      </p:grp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2019年重大安全事故统计及分布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重大安全事故类型及特点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1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事故原因主要包括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设备老化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操作失误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安全管理不善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事故特点表现为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高死亡率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高损失金额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社会影响大</a:t>
                </a:r>
                <a:endParaRPr/>
              </a:p>
            </p:txBody>
          </p:sp>
          <p:pic>
            <p:nvPicPr>
              <p:cNvPr id="1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2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事故原因主要包括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驾驶员失误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车辆故障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道路条件不佳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事故特点表现为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高发生率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高死亡率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社会影响大</a:t>
                </a:r>
                <a:endParaRPr/>
              </a:p>
            </p:txBody>
          </p:sp>
          <p:pic>
            <p:nvPicPr>
              <p:cNvPr id="1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2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事故原因主要包括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电气线路短路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用火不慎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消防设施不完善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事故特点表现为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高发生率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高损失金额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社会影响大</a:t>
                </a:r>
                <a:endParaRPr/>
              </a:p>
            </p:txBody>
          </p:sp>
          <p:pic>
            <p:nvPicPr>
              <p:cNvPr id="1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3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建筑安全事故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事故原因主要包括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施工技术不到位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施工材料不合格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安全管理不善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事故特点表现为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高死亡率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高损失金额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社会影响大</a:t>
                </a:r>
                <a:endParaRPr/>
              </a:p>
            </p:txBody>
          </p:sp>
          <p:pic>
            <p:nvPicPr>
              <p:cNvPr id="1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人员伤亡导致家庭破碎，社会影响恶劣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事故造成的社会心理创伤难以愈合，影响社会和谐稳定</a:t>
                </a:r>
                <a:endParaRPr/>
              </a:p>
            </p:txBody>
          </p:sp>
          <p:sp>
            <p:nvSpPr>
              <p:cNvPr id="1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事故造成的人员伤亡给家庭和社会带来沉重的负担</a:t>
                </a:r>
                <a:endParaRPr/>
              </a:p>
            </p:txBody>
          </p:sp>
        </p:grpSp>
        <p:grpSp>
          <p:nvGrpSpPr>
            <p:cNvPr id="1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事故造成的企业财产损失和赔偿费用高昂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事故造成的社会资源浪费和生产中断严重影响经济发展</a:t>
                </a:r>
                <a:endParaRPr/>
              </a:p>
            </p:txBody>
          </p:sp>
          <p:sp>
            <p:nvSpPr>
              <p:cNvPr id="1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事故导致的经济损失巨大</a:t>
                </a:r>
                <a:endParaRPr/>
              </a:p>
            </p:txBody>
          </p:sp>
        </p:grpSp>
        <p:grpSp>
          <p:nvGrpSpPr>
            <p:cNvPr id="1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政府对事故的处理和救援能力受到质疑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政府对安全生产的监管力度和执法效果受到质疑</a:t>
                </a:r>
                <a:endParaRPr/>
              </a:p>
            </p:txBody>
          </p:sp>
          <p:sp>
            <p:nvSpPr>
              <p:cNvPr id="1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事故对政府形象和公信力造成损害</a:t>
                </a:r>
                <a:endParaRPr/>
              </a:p>
            </p:txBody>
          </p:sp>
        </p:grpSp>
      </p:grpSp>
      <p:pic>
        <p:nvPicPr>
          <p:cNvPr id="1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事故影响及经济损失分析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工业安全事故案例分析</a:t>
            </a:r>
            <a:endParaRPr/>
          </a:p>
        </p:txBody>
      </p:sp>
      <p:sp>
        <p:nvSpPr>
          <p:cNvPr id="1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四川宜宾化工厂爆炸事故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事故原因：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设备老化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操作失误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设备老化导致化学反应失控，引发爆炸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操作失误加剧化学反应，引发爆炸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事故影响：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大量人员伤亡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严重财产损失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事故造成7人死亡，18人受伤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事故导致企业财产损失和赔偿费用高昂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事故教训：加强设备维护和员工培训，提高安全管理水平</a:t>
            </a:r>
            <a:endParaRPr/>
          </a:p>
        </p:txBody>
      </p:sp>
      <p:cxnSp>
        <p:nvCxnSpPr>
          <p:cNvPr id="16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辽宁葫芦岛煤矿火灾事故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事故原因：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用火不慎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安全管理不善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用火不慎引发煤矿火灾，火势迅速蔓延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安全管理不善导致火灾救援不及时，事故扩大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事故影响：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大量人员伤亡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严重财产损失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事故造成25人死亡，52人受伤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事故导致企业财产损失和赔偿费用高昂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事故教训：加强火源管理和员工培训，提高安全管理水平</a:t>
            </a:r>
            <a:endParaRPr/>
          </a:p>
        </p:txBody>
      </p:sp>
      <p:cxnSp>
        <p:nvCxnSpPr>
          <p:cNvPr id="16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河北沧州化肥厂爆炸事故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事故原因：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设备故障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操作失误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设备故障导致化肥厂爆炸，产生大量有毒气体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操作失误加剧爆炸，产生大量有毒气体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事故影响：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大量人员伤亡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严重环境污染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事故造成15人死亡，40人受伤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事故导致周边环境严重污染，影响居民生活和企业生产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事故教训：加强设备维护和员工培训，提高安全管理水平</a:t>
            </a:r>
            <a:endParaRPr/>
          </a:p>
        </p:txBody>
      </p:sp>
      <p:cxnSp>
        <p:nvCxnSpPr>
          <p:cNvPr id="1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交通事故案例分析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贵州铜仁大巴车坠河事故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事故原因：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驾驶员失误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道路条件不佳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驾驶员失误导致大巴车失控，坠河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道路条件不佳加剧事故，影响救援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事故影响：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大量人员伤亡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严重财产损失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事故造成37人死亡，17人受伤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事故导致车辆损失和赔偿费用高昂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事故教训：加强驾驶员培训和道路安全管理，提高交通安全水平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湖北武汉长江大桥交通事故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事故原因：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车辆故障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驾驶员失误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车辆故障导致大桥拥堵，事故多发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驾驶员失误加剧事故，影响救援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事故影响：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大量人员伤亡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交通瘫痪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事故造成10人死亡，20人受伤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事故导致长江大桥交通瘫痪，影响市民出行和企业生产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事故教训：加强车辆维护和驾驶员培训，提高交通安全水平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广东中山货车与公交车相撞事故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事故原因：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驾驶员失误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交通信号失灵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驾驶员失误导致货车与公交车相撞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交通信号失灵加剧事故，影响救援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事故影响：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大量人员伤亡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交通瘫痪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事故造成15人死亡，30人受伤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事故导致交通瘫痪，影响市民出行和企业生产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事故教训：加强驾驶员培训和交通信号维护，提高交通安全水平</a:t>
            </a:r>
            <a:endParaRPr/>
          </a:p>
        </p:txBody>
      </p:sp>
      <p:cxnSp>
        <p:nvCxnSpPr>
          <p:cNvPr id="2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https://d.book118.com/655044114311011111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2019年中国重大安全事故分析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2024-09-17T18:13:45.672</cp:lastPrinted>
  <dcterms:created xsi:type="dcterms:W3CDTF">2024-09-17T10:13:45Z</dcterms:created>
  <dcterms:modified xsi:type="dcterms:W3CDTF">2024-09-17T10:13:47Z</dcterms:modified>
</cp:coreProperties>
</file>