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EF8D61-58BB-4917-B708-79FAC0D4F6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FCE15F-DE39-4DFE-982B-CC324097BF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24B482-9C65-4E87-9DFA-254E7F980D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96EFD60-BD3A-48C8-9E00-66AAE0C169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A20EAF2-753D-489D-A482-87D4461BBE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707F7DE-0428-4DD6-8ED6-CB1E8923E3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B370296-CECD-409E-A77D-F76E22F566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A09788-8D51-4BFA-BB17-63FDD4F22B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626D3D5-4D27-4D34-A0C4-C5C9B69A44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444CB2-BC3D-46DD-A178-717B3E9DF7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68C323-21A5-4045-ADA2-F01D4E22B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55100124121011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02208" y="1267968"/>
            <a:ext cx="6563137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75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胸腔镜下肺癌根治术的护理查房 ppt课件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肺癌及胸腔镜手术概述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术中护理配合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术后护理与观察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并发症预防与处理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康复指导与随访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肺癌及胸腔镜手术概述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273" r="3527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3506" r="3350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761" r="3176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分为鳞状细胞癌、腺癌、腺鳞癌、小细胞癌等，其中腺癌的发病率逐年上升。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肺癌的分类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早期症状不明显，晚期可能出现咳嗽、咳痰、呼吸困难等症状，治疗效果与发现早晚密切相关。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肺癌的特点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肺癌的分类与特点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创伤小、恢复快、疼痛轻，可减少术后并发症的发生。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适用于早期肺癌、肺结节、胸腔积液等疾病的手术治疗。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胸腔镜手术的优势与适用范围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胸腔镜手术的优势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进行全身检查、评估患者情况，确定手术方案。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在患者胸壁上开3-4个小孔，置入胸腔镜和手术器械，切除病变组织。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术中操作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观察患者情况，进行必要的护理和康复训练。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术后处理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胸腔镜手术的基本流程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术前准备与护理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了解患者肺癌分期、病理类型及全身状况，为制定护理计划提供依据。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评估患者病情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心理评估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4375" r="143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术前宣教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评估患者的心理状况，了解其对手术的恐惧和焦虑程度，给予适当的心理疏导。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向患者及家属介绍手术目的、过程及注意事项，提高患者对手术的认知度和配合度。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术前评估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指导患者进行深呼吸、有效咳嗽等呼吸道功能锻炼，以减少术后肺部并发症。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呼吸道准备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根据患者营养状况，制定个性化的饮食计划，保证患者营养需求。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协助完善相关术前检查，如心电图、血常规、肝肾功能等，确保手术安全。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术前检查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术前准备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6FFF4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呼吸道护理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保持呼吸道通畅，鼓励患者进行有效咳嗽和深呼吸，预防肺部感染。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监测生命体征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术后密切监测患者生命体征，观察有无出血、气胸等并发症发生。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疼痛护理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评估患者疼痛程度，遵医嘱给予镇痛治疗，提高患者舒适度。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9250" r="925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8583" r="18583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6542" r="16542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03307" y="3150955"/>
            <a:ext cx="6195974" cy="172638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术中护理配合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0458" y="402103"/>
            <a:ext cx="9307046" cy="23115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1550" b="1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术中护理配合的重要性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确保手术顺利进行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术中护理配合是手术成功的关键环节，能够确保手术器械、药品、血液等及时、准确地传递给医生，提高手术效率。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降低手术风险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通过术中护理配合，可以及时发现并处理手术过程中的突发情况，降低手术风险，保障患者安全。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提高手术质量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术中护理配合要求护士具备丰富的专业知识和技能，能够根据手术需要灵活应对，从而提高手术质量。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https://d.book118.com/655100124121011100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6FFF4"/>
      </a:lt1>
      <a:dk2>
        <a:srgbClr val="083800"/>
      </a:dk2>
      <a:lt2>
        <a:srgbClr val="FFFFFF"/>
      </a:lt2>
      <a:accent1>
        <a:srgbClr val="59AE93"/>
      </a:accent1>
      <a:accent2>
        <a:srgbClr val="83BB7A"/>
      </a:accent2>
      <a:accent3>
        <a:srgbClr val="2D7A61"/>
      </a:accent3>
      <a:accent4>
        <a:srgbClr val="87D295"/>
      </a:accent4>
      <a:accent5>
        <a:srgbClr val="BEEA8F"/>
      </a:accent5>
      <a:accent6>
        <a:srgbClr val="90DEC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2024-09-08T04:50:33.729</cp:lastPrinted>
  <dcterms:created xsi:type="dcterms:W3CDTF">2024-09-07T20:50:33Z</dcterms:created>
  <dcterms:modified xsi:type="dcterms:W3CDTF">2024-09-07T20:50:35Z</dcterms:modified>
</cp:coreProperties>
</file>