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5D9BA-40FB-4503-99C4-CD5296F3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863E2-E70B-4FEE-9AB1-D0DDB05D9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C97C2-857C-466B-8D10-245BECCB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77509-9589-4857-B2FF-CC01387F8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98884-48D1-4A8A-9F75-2D6E5831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CD518-30BA-435E-8C41-2493F52BB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2077D-46DB-4A86-87B9-4796A854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E2353-4019-4441-AEBE-4969642C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0C260-A45D-40F8-8274-EAF63A22D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B944E-CE6E-45E4-890B-33184CF04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F6992-0465-4D25-980B-6F2D4A19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27" r:id="rId2"/>
    <p:sldLayoutId id="2147484128" r:id="rId3"/>
    <p:sldLayoutId id="2147484129" r:id="rId4"/>
    <p:sldLayoutId id="2147484130" r:id="rId5"/>
    <p:sldLayoutId id="2147484131" r:id="rId6"/>
    <p:sldLayoutId id="2147484132" r:id="rId7"/>
    <p:sldLayoutId id="2147484133" r:id="rId8"/>
    <p:sldLayoutId id="2147484134" r:id="rId9"/>
    <p:sldLayoutId id="2147484135" r:id="rId10"/>
    <p:sldLayoutId id="214748413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01012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5S管理与人员素质培养的关系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5S管理的定义与重要性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人员素质培养的定义与重要性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5S管理与人员素质培养的关联性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如何通过5S管理提升人员素质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如何通过人员素质培养推动5S管理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5S管理的定义与重要性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5S管理的定义</a:t>
            </a:r>
            <a:endParaRPr lang="zh-CN" altLang="en-US"/>
          </a:p>
        </p:txBody>
      </p:sp>
      <p:sp>
        <p:nvSpPr>
          <p:cNvPr id="104890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清洁（Seiketsu）：维持工作场所的整洁状态，防止污染和异味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2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素养（Shitsuke）：培养员工遵守规章制度，养成良好的工作习惯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8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整理（Seiri）：区分要与不要的物品，将不要的物品清除掉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2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整顿（Seiton）：将需要的物品分类放置，保持整齐有序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8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0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清扫（Seiso）：对工作场所进行全面清洁，保持环境整洁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2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5S管理在企业管理中的重要性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保障安全：5S管理有助于减少安全隐患，降低事故发生率，保障员工的人身安全。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提高工作效率：5S管理有助于保持工作场所整洁有序，减少浪费和时间成本，提高工作效率。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提升员工素质：5S管理要求员工遵守规定，养成良好的工作习惯，从而提升员工素质。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增强企业形象：一个整洁有序的工作环境可以展示企业的形象和实力，有利于企业的长期发展。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促进创新：5S管理鼓励员工发现问题、解决问题，从而促进企业的创新和发展。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人员素质培养的定义与重要性</a:t>
            </a:r>
            <a:endParaRPr lang="zh-CN" altLang="en-US"/>
          </a:p>
        </p:txBody>
      </p:sp>
      <p:sp>
        <p:nvSpPr>
          <p:cNvPr id="104904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人员素质培养的定义</a:t>
            </a:r>
            <a:endParaRPr lang="zh-CN" altLang="en-US"/>
          </a:p>
        </p:txBody>
      </p:sp>
      <p:sp>
        <p:nvSpPr>
          <p:cNvPr id="104909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人员素质培养是指通过各种培训和教育手段，提高员工的专业技能、职业素养和综合素质，以适应企业发展的需要。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人员素质培养包括知识、技能、态度、价值观等方面的培养，是企业实现可持续发展的重要保障。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人员素质培养需要与企业的战略目标和发展规划相结合，制定科学合理的培训计划和方案。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人员素质培养需要注重实践性和实效性，通过实际操作和案例分析等方式，提高员工的实际操作能力和解决问题的能力。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人员素质培养在企业管理中的重要性</a:t>
            </a:r>
            <a:endParaRPr lang="zh-CN" altLang="en-US"/>
          </a:p>
        </p:txBody>
      </p:sp>
      <p:sp>
        <p:nvSpPr>
          <p:cNvPr id="10491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培养员工良好的工作态度和价值观，促进企业文化建设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提升员工技能和知识水平，增强企业竞争力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提高员工工作效率和创新能力，推动企业发展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增强员工归属感和忠诚度，降低人员流失率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5S管理与人员素质培养的关联性</a:t>
            </a:r>
            <a:endParaRPr lang="zh-CN" altLang="en-US"/>
          </a:p>
        </p:txBody>
      </p:sp>
      <p:sp>
        <p:nvSpPr>
          <p:cNvPr id="104920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5S管理对人员素质培养的影响</a:t>
            </a:r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"/>
            </p:custDataLst>
          </p:nvPr>
        </p:nvSpPr>
        <p:spPr>
          <a:xfrm>
            <a:off x="3247017" y="5755988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标题"/>
          <p:cNvSpPr txBox="1"/>
          <p:nvPr>
            <p:custDataLst>
              <p:tags r:id="rId3"/>
            </p:custDataLst>
          </p:nvPr>
        </p:nvSpPr>
        <p:spPr>
          <a:xfrm>
            <a:off x="3247017" y="5324455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促进企业文化的形成：5S管理是一种企业文化的重要组成部分，通过实施5S管理，能够促进企业文化的形成和发展，提高企业的形象和竞争力。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258" name="正文"/>
          <p:cNvSpPr txBox="1"/>
          <p:nvPr>
            <p:custDataLst>
              <p:tags r:id="rId4"/>
            </p:custDataLst>
          </p:nvPr>
        </p:nvSpPr>
        <p:spPr>
          <a:xfrm>
            <a:off x="3247017" y="1795933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标题"/>
          <p:cNvSpPr txBox="1"/>
          <p:nvPr>
            <p:custDataLst>
              <p:tags r:id="rId5"/>
            </p:custDataLst>
          </p:nvPr>
        </p:nvSpPr>
        <p:spPr>
          <a:xfrm>
            <a:off x="3247017" y="1364400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提升员工素质：通过5S管理，员工能够养成良好的工作习惯，提高自身素质，从而更好地适应工作环境和要求。 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262" name="正文"/>
          <p:cNvSpPr txBox="1"/>
          <p:nvPr>
            <p:custDataLst>
              <p:tags r:id="rId6"/>
            </p:custDataLst>
          </p:nvPr>
        </p:nvSpPr>
        <p:spPr>
          <a:xfrm>
            <a:off x="3247017" y="2786101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标题"/>
          <p:cNvSpPr txBox="1"/>
          <p:nvPr>
            <p:custDataLst>
              <p:tags r:id="rId7"/>
            </p:custDataLst>
          </p:nvPr>
        </p:nvSpPr>
        <p:spPr>
          <a:xfrm>
            <a:off x="3247017" y="2354569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增强团队协作能力：5S管理强调团队之间的协作和配合，通过共同参与整理、整顿、清洁、清洁检查和素养等活动，增强团队成员之间的沟通和协作能力。 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266" name="正文"/>
          <p:cNvSpPr txBox="1"/>
          <p:nvPr>
            <p:custDataLst>
              <p:tags r:id="rId8"/>
            </p:custDataLst>
          </p:nvPr>
        </p:nvSpPr>
        <p:spPr>
          <a:xfrm>
            <a:off x="3247017" y="3776270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标题"/>
          <p:cNvSpPr txBox="1"/>
          <p:nvPr>
            <p:custDataLst>
              <p:tags r:id="rId9"/>
            </p:custDataLst>
          </p:nvPr>
        </p:nvSpPr>
        <p:spPr>
          <a:xfrm>
            <a:off x="3247017" y="3344738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营造良好工作环境：5S管理能够使工作环境更加整洁、有序，减少浪费和安全隐患，提高工作效率和员工满意度。 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270" name="正文"/>
          <p:cNvSpPr txBox="1"/>
          <p:nvPr>
            <p:custDataLst>
              <p:tags r:id="rId10"/>
            </p:custDataLst>
          </p:nvPr>
        </p:nvSpPr>
        <p:spPr>
          <a:xfrm>
            <a:off x="3247017" y="4765819"/>
            <a:ext cx="5698586" cy="4218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标题"/>
          <p:cNvSpPr txBox="1"/>
          <p:nvPr>
            <p:custDataLst>
              <p:tags r:id="rId11"/>
            </p:custDataLst>
          </p:nvPr>
        </p:nvSpPr>
        <p:spPr>
          <a:xfrm>
            <a:off x="3247017" y="4334286"/>
            <a:ext cx="5698586" cy="37945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培养员工责任感和主动性：5S管理要求员工对自己的工作环境负责，主动参与改善和维护工作场所的整洁和有序，从而培养员工的责任感和主动性。 </a:t>
            </a:r>
            <a:endParaRPr lang="zh-CN" altLang="en-US" sz="2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人员素质培养对5S管理的推动作用</a:t>
            </a:r>
            <a:endParaRPr lang="zh-CN" altLang="en-US"/>
          </a:p>
        </p:txBody>
      </p:sp>
      <p:sp>
        <p:nvSpPr>
          <p:cNvPr id="1049308" name="正文"/>
          <p:cNvSpPr txBox="1"/>
          <p:nvPr>
            <p:custDataLst>
              <p:tags r:id="rId2"/>
            </p:custDataLst>
          </p:nvPr>
        </p:nvSpPr>
        <p:spPr>
          <a:xfrm>
            <a:off x="3493911" y="188880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标题"/>
          <p:cNvSpPr txBox="1"/>
          <p:nvPr>
            <p:custDataLst>
              <p:tags r:id="rId3"/>
            </p:custDataLst>
          </p:nvPr>
        </p:nvSpPr>
        <p:spPr>
          <a:xfrm>
            <a:off x="3493911" y="1364400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人员素质提升促进5S管理实施 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4"/>
            </p:custDataLst>
          </p:nvPr>
        </p:nvSpPr>
        <p:spPr>
          <a:xfrm>
            <a:off x="3493911" y="310687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标题"/>
          <p:cNvSpPr txBox="1"/>
          <p:nvPr>
            <p:custDataLst>
              <p:tags r:id="rId5"/>
            </p:custDataLst>
          </p:nvPr>
        </p:nvSpPr>
        <p:spPr>
          <a:xfrm>
            <a:off x="3493911" y="258246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人员素质培养推动5S管理标准化 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6"/>
            </p:custDataLst>
          </p:nvPr>
        </p:nvSpPr>
        <p:spPr>
          <a:xfrm>
            <a:off x="3493911" y="432493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标题"/>
          <p:cNvSpPr txBox="1"/>
          <p:nvPr>
            <p:custDataLst>
              <p:tags r:id="rId7"/>
            </p:custDataLst>
          </p:nvPr>
        </p:nvSpPr>
        <p:spPr>
          <a:xfrm>
            <a:off x="3493911" y="380053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人员素质培养促进5S管理持续改进 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8"/>
            </p:custDataLst>
          </p:nvPr>
        </p:nvSpPr>
        <p:spPr>
          <a:xfrm>
            <a:off x="3493911" y="554300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单击此处输入你的智能图形项正文，请尽量言简意赅的阐述观点，以便观者可以准确理解您所传达的信息。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标题"/>
          <p:cNvSpPr txBox="1"/>
          <p:nvPr>
            <p:custDataLst>
              <p:tags r:id="rId9"/>
            </p:custDataLst>
          </p:nvPr>
        </p:nvSpPr>
        <p:spPr>
          <a:xfrm>
            <a:off x="3493911" y="5018608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人员素质培养为5S管理提供人才保障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如何通过5S管理提升人员素质</a:t>
            </a:r>
            <a:endParaRPr lang="zh-CN" altLang="en-US"/>
          </a:p>
        </p:txBody>
      </p:sp>
      <p:sp>
        <p:nvSpPr>
          <p:cNvPr id="104935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https://d.book118.com/655101012122011034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5_1"/>
  <p:tag name="KSO_WM_UNIT_INDEX" val="1_5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1_1"/>
  <p:tag name="KSO_WM_UNIT_INDEX" val="1_1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2_1"/>
  <p:tag name="KSO_WM_UNIT_INDEX" val="1_2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3_1"/>
  <p:tag name="KSO_WM_UNIT_INDEX" val="1_3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f*1_4_1"/>
  <p:tag name="KSO_WM_UNIT_INDEX" val="1_4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5S管理与人员素质培养的关系</vt:lpstr>
      <vt:lpstr>目录</vt:lpstr>
      <vt:lpstr>添加章节标题</vt:lpstr>
      <vt:lpstr>5S管理的定义与重要性</vt:lpstr>
      <vt:lpstr>5S管理的定义</vt:lpstr>
      <vt:lpstr>5S管理在企业管理中的重要性</vt:lpstr>
      <vt:lpstr>人员素质培养的定义与重要性</vt:lpstr>
      <vt:lpstr>人员素质培养的定义</vt:lpstr>
      <vt:lpstr>人员素质培养在企业管理中的重要性</vt:lpstr>
      <vt:lpstr>5S管理与人员素质培养的关联性</vt:lpstr>
      <vt:lpstr>5S管理对人员素质培养的影响</vt:lpstr>
      <vt:lpstr>人员素质培养对5S管理的推动作用</vt:lpstr>
      <vt:lpstr>如何通过5S管理提升人员素质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2024-08-29T20:15:20.588</cp:lastPrinted>
  <dcterms:created xsi:type="dcterms:W3CDTF">2024-08-29T12:15:20Z</dcterms:created>
  <dcterms:modified xsi:type="dcterms:W3CDTF">2024-08-29T12:15:22Z</dcterms:modified>
</cp:coreProperties>
</file>