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0C95AD-33EA-4F67-A4F1-DC75ADF8F2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31B4BD-26D6-4819-AF14-B8EA93E3D4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0F8208-AD86-430B-8CC7-BC903DC731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F4381B7-2690-4F3C-9BB0-81407F30D1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B1B5A32-3BE4-4A07-A925-9F75B0636A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D2F390B-284B-4E93-BC81-D75C81DCF3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0D7873C-5D2C-4D1E-A06A-0FF14BA044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65C4A46-E6D8-4D74-8D7D-CC436B490D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0672C85-92E3-419E-9209-ECBBD2C3A3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DFD47B0-9BBF-4E72-A315-3B20B69F8D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E17EAB-3697-4E5C-8BBE-42FB719F25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23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25.jpeg" /><Relationship Id="rId4" Type="http://schemas.openxmlformats.org/officeDocument/2006/relationships/image" Target="../media/image26.jpeg" /><Relationship Id="rId5" Type="http://schemas.openxmlformats.org/officeDocument/2006/relationships/image" Target="../media/image27.jpeg" /><Relationship Id="rId6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55101201322011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可燃物储存安全培训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964250" y="3872880"/>
            <a:ext cx="225795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293502" y="4349349"/>
            <a:ext cx="359907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2024-01-02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可燃物储存基础知识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可燃物储存安全设施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可燃物储存安全操作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可燃物储存安全检查与评估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可燃物储存事故案例分析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通过培训，使员工充分认识到可燃物储存安全的重要性，增强安全意识。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提高安全意识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4941" r="14941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掌握安全知识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750" r="1675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规范操作行为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750" r="1675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使员工了解可燃物的特性、分类、储存要求等相关知识，提高安全素养。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通过培训，使员工掌握正确的可燃物储存和操作方法，减少安全事故的发生。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3499" r="13499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7519" r="17519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介绍可燃物的定义、分类、危险性等基础知识。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可燃物基础知识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详细讲解可燃物储存的安全要求，包括仓库选址、建筑设计、消防设施等方面的规定。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储存安全要求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演示并讲解可燃物储存和搬运过程中的安全操作规范，如正确使用防护用品、规范堆码、注意通风等。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安全操作规范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介绍可燃物泄漏、火灾等紧急情况下的应急处理措施，提高员工应对突发事件的能力。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应急处理措施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培训内容和安排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可燃物储存基础知识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8357" r="28357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481" r="3248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5093" r="15093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指在一定条件下，能与空气中的氧气发生氧化反应并释放热量的物质。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可燃物定义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根据燃烧性质，可燃物可分为固体、液体、气体三类。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可燃物分类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可燃物的定义和分类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可燃物储存不当，遇火源或高温可能引发火灾。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火灾风险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部分可燃物（如易燃气体、易燃液体）在一定条件下可能发生爆炸。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爆炸风险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某些可燃物燃烧产生的有毒气体可能对人体造成伤害。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中毒风险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可燃物储存的危险性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7030" b="2703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27" b="262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2854" b="12854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可燃物储存的法规和标准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国家法规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《中华人民共和国消防法》、《危险化学品安全管理条例》等。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行业标准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《建筑设计防火规范》、《仓库防火安全管理规则》等。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企业规定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企业内部制定的可燃物储存管理制度和操作规程。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可燃物储存安全设施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应远离火源、热源和易燃易爆场所，选择通风良好、地势较高的地方。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9375" r="1937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场所选择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建筑物应采用不燃或难燃材料建造，屋顶宜采用轻质、不燃材料。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建筑设计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根据可燃物的性质、数量和火灾危险性，合理划分防火分区，采用防火墙、防火门等措施进行分隔。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防火分区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储存场所的选择和设计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防火墙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可燃物储存场所应设置防火墙，墙的高度、厚度和耐火极限应符合规范要求。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防火间距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可燃物储存场所与其他建筑物之间应保持足够的防火间距，具体间距根据可燃物的性质和数量确定。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防火门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储存场所的出入口应设置甲级防火门，并保持常闭状态。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t="26807" b="26807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667" r="16667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防火间距和防火墙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灭火器材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消防给水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自动喷水灭火系统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火灾自动报警系统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消防设施的配置和使用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6752" b="16752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6548" r="16548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根据可燃物的性质和数量，配置相应的灭火器材，如干粉灭火器、泡沫灭火器等。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储存场所应设置室外消火栓，并保证水源充足、水压稳定。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对于火灾危险性较大的可燃物储存场所，应设置自动喷水灭火系统。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储存场所应设置火灾自动报警系统，及时发现火情并报警。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https://d.book118.com/655101201322011034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2024-08-30T15:50:01.732</cp:lastPrinted>
  <dcterms:created xsi:type="dcterms:W3CDTF">2024-08-30T07:50:01Z</dcterms:created>
  <dcterms:modified xsi:type="dcterms:W3CDTF">2024-08-30T07:50:03Z</dcterms:modified>
</cp:coreProperties>
</file>