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1C07D-0934-43BE-ABBA-04961B172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CB1E7-C5F6-4162-A4E4-42E766975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4C8F6-4D05-4051-9B51-234356293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61BFA-39A0-4C16-8FBE-6C360E86F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C95215-F2FB-4001-A3EB-48EF8B65C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210D0F-61C1-461C-9C49-7691DBAF2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C9FB09-330F-4A30-82F5-4196DB1B7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07EB2E-DD2B-4F7B-8D0C-96F667A5C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CBFE6-75C1-4B38-A205-93A7B5D50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44B51-541C-428B-9094-38B57C07B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70AFF-C5EA-419D-8B2B-624BCB9B9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032131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大学统计学ch1绪论详解课件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2023-12-14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统计学概述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统计学的数据类型与收集方法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统计学的描述性分析方法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统计学的推断性分析方法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统计学的决策分析方法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统计学的未来发展趋势与挑战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统计学概述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49" r="279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448" r="354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统计学是一门收集、整理、分析和解释数据的方法论科学，旨在探索数据的内在规律和特征。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统计学具有方法论和认识论的双重性质，既是一种方法和技术，又是一种对数据和信息进行认识和理解的哲学思维。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统计学的定义与性质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136" b="6136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起源于古希腊和古罗马时期，主要用于政府和商业事务中的数据收集和分析。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随着概率论和数理统计的发展，统计学逐渐成为一门独立的学科。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在计算机科学、大数据等技术的推动下，统计学得到了广泛应用和发展。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早期统计学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近代统计学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现代统计学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统计学的发展历程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用于设计和优化各种系统和流程，如质量控制、生产管理、交通规划等。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自然科学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用于研究自然现象和实验设计，如生物学、物理学、化学等。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用于市场分析、经济预测、投资决策等。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社会科学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用于研究社会现象和人类行为，如社会调查、民意测验、政策评估等。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医学和健康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用于疾病预防、诊断和治疗，以及健康状况的评估和预测。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统计学在各领域的应用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统计学的数据类型与收集方法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表明事物类别属性的数据，如性别、血型等。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表明事物有序类别的数据，如成绩等级、收入水平等。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可以量化的数据，如身高、体重、年龄等。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按时间顺序排列的数据，如股票价格、销售额等。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分类数据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顺序数据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数值型数据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时间序列数据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4" name="AutoShape 4"/>
            <p:cNvSpPr/>
            <p:nvPr/>
          </p:nvSpPr>
          <p:spPr>
            <a:xfrm rot="-2700000" flipH="1">
              <a:off x="0" y="0"/>
              <a:ext cx="0" cy="0"/>
            </a:xfrm>
            <a:prstGeom prst="chord">
              <a:avLst/>
            </a:prstGeom>
            <a:solidFill>
              <a:srgbClr val="828181">
                <a:alpha val="100000"/>
              </a:srgbClr>
            </a:solidFill>
            <a:ln w="9525">
              <a:solidFill>
                <a:schemeClr val="dk1">
                  <a:lumMod val="50000"/>
                  <a:alpha val="100000"/>
                </a:schemeClr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通过问卷、访谈等方式收集数据。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通过实验的方式收集数据，如医学实验、产品测试等。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通过查阅文献资料的方式收集数据。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通过观察记录的方式收集数据，如实验观察、普查等。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实验法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文献法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数据的收集方法与技巧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对收集到的数据进行质量评估，确保数据的准确性和可靠性。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采取措施减少误差的产生，如多次测量取平均值、提高测量精度等。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对数据进行清洗和预处理，去除异常值和缺失值，提高数据质量。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数据质量评估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误差控制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数据清洗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数据的质量与误差控制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https://d.book118.com/655103213132011034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2024-08-29T21:59:55.298</cp:lastPrinted>
  <dcterms:created xsi:type="dcterms:W3CDTF">2024-08-29T13:59:55Z</dcterms:created>
  <dcterms:modified xsi:type="dcterms:W3CDTF">2024-08-29T13:59:57Z</dcterms:modified>
</cp:coreProperties>
</file>