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6D76E73-283F-420C-8315-F294317C9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7CF479-6359-4B76-BFC4-46601BA23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E8214B-09AF-4EA0-AC36-7C5F83938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DF29F9-81FB-482E-AD54-CDD6CA85C9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8466BB-1003-4B99-AC95-C71E493365E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37D0B2-A460-4EEE-B18C-F2044D0EA3C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D6BF0C-49B9-4C94-AF41-EFE5F8299E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281D4-6615-468E-849C-C4A5DE345A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D61A9E-1221-46CC-A511-92CAA1317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0330E7-89F7-41EB-8B65-75A8715D9A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8938E7-CBA3-4F69-9A1A-145F7F2CB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103234200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国家质量数据平台版变量和指标修订说明及释义护理课件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国家质量数据平台版变量和指标修订背景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修订内容概述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护理相关指标修订说明</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护理相关指标释义</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护理相关指标案例分析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国家质量数据平台版变量和指标修订背景</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提高数据质量</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旧的标准和指标存在数据收集不全、误差较大等问题，修订后可提高数据的质量和可靠性。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统一标准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为了规范全国范围内的医疗质量评价工作，需要统一评价标准和指标。</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适应新形势</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随着医疗技术的不断发展和国家政策的调整，原有的国家质量数据平台版变量和指标已无法满足当前的需求。</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修订的必要性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原因</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原有标准过于陈旧，无法反映当前医疗技术和国家政策的变化。</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建立一套科学、合理、可行的医疗质量评价指标体系，为全国范围内的医疗质量评价工作提供依据。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修订的原因和目标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经过广泛的调研、专家论证、征求意见等环节，最终形成了修订稿。</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来自全国各地的医疗质量评价专家、学者、医疗机构代表等共同参与了修订工作。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修订的过程和参与人员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参与人员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过程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修订内容概述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修订的总体情况</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本次修订基于国家质量数据平台的需求，对版变量和指标进行了全面的梳理和优化。</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修订工作历时一年，经过多次调研、讨论和评审，最终形成了本次修订成果。</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修订的目的是提高数据质量、统一数据标准，为数据使用者提供更加准确、可靠的数据支持。</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对原有指标进行了重新定义和解释，确保数据使用者能够准确理解每个指标的含义和计算方法。</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对原有版变量和指标进行了全面的审查和筛选，保留了其中具有代表性的指标，删除了冗余和无效的指标。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根据实际需求，新增了一些重要的版变量和指标，以覆盖更多的数据维度。</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修订的具体内容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修订的重点和亮点</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本次修订重点突出了数据质量的提升，通过优化指标和统一标准，提高了数据的准确性和可靠性。</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新增的版变量和指标更加贴近实际需求，能够更好地反映我国的质量发展状况。</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修订过程中充分吸收了各方意见和建议，体现了公开、透明、民主的原则。</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本次修订成果将为国家质量数据平台的建设和发展提供重要的支撑和保障。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https://d.book118.com/655103234200011043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2024-09-05T08:18:40.984</cp:lastPrinted>
  <dcterms:created xsi:type="dcterms:W3CDTF">2024-09-05T00:18:41Z</dcterms:created>
  <dcterms:modified xsi:type="dcterms:W3CDTF">2024-09-05T00:18:43Z</dcterms:modified>
</cp:coreProperties>
</file>