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0EC146-9918-41CA-BF77-6DD02D1F9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7237F7-63A6-4559-B703-BB3F65ECC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A3D818-1646-480C-A7CF-CE26B1775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F2BE84-2AC9-4FB6-889E-AF39775C0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F46509-0C15-436D-AD86-5DD0A46E77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580B95-755A-42A0-8F89-11B6C2C7CE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3845AD-F79A-4B96-9E2A-DED8C14F9A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7CE56E-5AD4-4D93-A1C3-BA2F78F61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3C1FBF-40E0-4DE8-BBCA-BB1218184D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FF0DD7-FB23-4E08-9B04-71EC9E790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68B15C-7AC6-48E5-9CA2-7B0663E0E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1103442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纪录片新闻分析课件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纪录片与新闻的关系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纪录片新闻的类型与题材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纪录片新闻的创作手法与技巧</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纪录片新闻的传播与影响</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纪录片新闻的未来发展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纪录片与新闻的关系</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纪录片是以真实事件和人物为基础，通过镜头语言和叙事手法展现现实生活、历史事件或人物传记的影视作品。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纪录片的核心在于真实记录和呈现，不添加虚构情节和角色。</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真实性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纪录片通常对某一主题或事件进行深入挖掘，展现其背景、过程和影响。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深入探究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通过丰富的镜头语言和拍摄手法，如访谈、现场拍摄、情景再现等，呈现现实世界。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镜头语言</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纪录片的定义与特点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时效性</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客观性</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简明扼要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新闻的定义与特点</a:t>
              </a:r>
            </a:p>
          </p:txBody>
        </p:sp>
      </p:grpSp>
      <p:pic>
        <p:nvPicPr>
          <p:cNvPr id="28" name="Picture 28"/>
          <p:cNvPicPr>
            <a:picLocks noChangeAspect="1"/>
          </p:cNvPicPr>
          <p:nvPr/>
        </p:nvPicPr>
        <p:blipFill>
          <a:blip r:embed="rId2"/>
          <a:srcRect l="18928" r="1892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新闻是对新近发生的事实的报道，包括政治、经济、社会等方面的事件和消息。</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新闻报道要求及时、迅速地传递信息。</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新闻报道应保持客观、中立的立场，避免主观臆断和评价。</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新闻报道应简洁明了，突出重点信息。</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208" r="17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纪录片和新闻都通过向观众传递信息来满足其了解事件和事实的需求。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都具有传递信息的功能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纪录片和新闻都应以事实为基础，确保信息的真实性和准确性。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都需遵循真实性原则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纪录片与新闻的异同点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纪录片与新闻的异同点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目的与功能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纪录片以探究和呈现现实为目的，具有艺术性和教育价值；而新闻的主要目的是传递消息，满足公众的知情权。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表现手法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纪录片通过丰富的镜头语言和叙事手法深入挖掘和展现主题；新闻则强调简明扼要地报道事实。</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时效性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新闻强调时效性，需要及时报道事件；而纪录片则不受时间限制，可以长时间制作和打磨。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纪录片新闻的类型与题材</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以历史事件、人物或时期为主题，通过影像资料和采访呈现过去。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历史类纪录片新闻通常以历史事件、人物或时期为主题，通过影像资料、文献、口述历史等方式，再现过去的场景，让观众了解历史事件的经过和影响。这类纪录片新闻具有很高的教育意义和史料价值。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历史类纪录片新闻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关注当代社会问题，揭示社会现象和矛盾。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问题类纪录片新闻关注当代社会问题，如贫困、种族歧视、环境污染等，通过深入调查和采访，揭示社会现象和矛盾，引发观众对社会问题的思考和关注。这类纪录片新闻具有很强的现实意义和舆论监督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社会问题类纪录片新闻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https://d.book118.com/655110344222011122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2024-09-26T03:50:05.322</cp:lastPrinted>
  <dcterms:created xsi:type="dcterms:W3CDTF">2024-09-25T19:50:05Z</dcterms:created>
  <dcterms:modified xsi:type="dcterms:W3CDTF">2024-09-25T19:50:07Z</dcterms:modified>
</cp:coreProperties>
</file>