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F245F-5DAC-4B23-B24A-B2D66CCA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450A2-4573-49C9-9B92-08101649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28FF0-2747-4D4E-A2D5-068C4F64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4E548-97C4-43A9-88AE-7440CF65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9BC34-FA5A-45C3-8D96-B351EB22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0FF6AC-481C-4D54-90EA-DA60EEA8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E8F0A-4536-4E6F-BB36-568BD0F2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2FCCB-D1FB-41E3-9AFD-1FFE5ECB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760F7-9EE8-4165-8BC8-B18F498D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FDFD2-1DF5-4E6D-9CC6-2AE8A0326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8047A-0FE9-47E9-A653-176CEB46C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12231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PLC一些主要的电路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PLC基本概念与原理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输入电路设计及原理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输出电路设计及原理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电源电路设计及原理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通信接口电路设计及原理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故障诊断与保护措施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PLC定义及发展历程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随着微电子技术、计算机技术和通信技术的发展，PLC的功能不断增强，性能不断提高。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技术革新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一种数字运算操作的电子系统，专为在工业环境应用而设计。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PLC（Programmable Logic Con…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从早期的继电器逻辑控制系统发展到现在的计算机化、网络化控制系统。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" r="33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04" b="300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70" r="168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工作原理及主要组成部分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采用循环扫描技术，不断采集输入信号，执行用户程序，并刷新输出状态。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包括CPU、存储器、输入输出接口、电源等。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负责执行用户程序，处理数据，控制输入输出等操作。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包括程序存储器和数据存储器，分别用于存储用户程序和数据。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主要组成部分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025" r="29025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PLC支持多种编程语言，如梯形图、指令表、顺序功能图等。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遵循IEC 61131-3国际标准，该标准规定了PLC的编程语言和编程环境要求。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根据具体应用需求和编程人员习惯选择合适的编程语言。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使用专业的PLC编程软件，如Siemens的TIA Portal、Rockwell的Studio 5000等，进行程序编写、调试和监控等操作。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编程工具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输入电路设计及原理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高速脉冲输入信号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用于精确控制和时间测量，要求电路具有高速响应和低延迟特性。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数字量输入信号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包括开关量、传感器信号等，具有离散性、抗干扰能力强等特点。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模拟量输入信号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如温度、压力、流量等连续变化的物理量，需要转换为标准的模拟量信号进行传输和处理。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输入信号类型与特点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输入电路设计原则与方法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确保电路在异常情况下不会对人员和设备造成危害，采取隔离、保护等措施。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采取滤波、屏蔽、接地等措施，提高电路的抗干扰能力。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选用高可靠性元件，合理设计电路结构，降低故障率。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遵循相关标准和规范，便于维护和升级。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通过继电器、光电耦合器等元件实现开关量信号的隔离和转换，确保PLC安全可靠地接收信号。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开关量输入电路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采用运算放大器、A/D转换器等元件将模拟量信号转换为PLC可识别的数字量信号，实现精确测量和控制。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模拟量输入电路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利用光电编码器、高速计数器等元件实现高速脉冲信号的采集和处理，满足精确控制需求。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高速脉冲输入电路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案例分析：典型输入电路实现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输出电路设计及原理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通过控制继电器的通断实现输出，具有开关量大、带负载能力强、成本低等特点。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继电器输出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467" b="34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晶体管输出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晶闸管输出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通过控制晶体管的导通与截止实现输出，具有响应速度快、寿命长、体积小等优点。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利用晶闸管的导通与关断来控制输出，具有大电流、高电压、快速响应等特性。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输出信号类型与特点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输出电路设计原则与方法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明确输出信号类型及负载要求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根据实际需求选择合适的输出信号类型，并确定负载的电压、电流等参数。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优化电路布局与走线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遵循电路设计规范，合理布局元器件，优化走线，降低干扰，提高电路稳定性。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合理选择元器件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根据输出信号类型和负载要求，选用合适的继电器、晶体管或晶闸管等元器件。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考虑保护措施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针对可能出现的过流、过压、过热等异常情况，设计相应的保护电路，确保电路安全可靠。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https://d.book118.com/655111223120011102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2024-09-11T06:03:04.543</cp:lastPrinted>
  <dcterms:created xsi:type="dcterms:W3CDTF">2024-09-10T22:03:04Z</dcterms:created>
  <dcterms:modified xsi:type="dcterms:W3CDTF">2024-09-10T22:03:06Z</dcterms:modified>
</cp:coreProperties>
</file>