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6060A-255E-4A12-8AE4-C0DF4797A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6698D-310D-4B0A-AA0E-5E049D5D0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44CF7-AAF6-4E49-A56D-CB62F0663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FEADC-15E4-4BBC-A019-0E7EA5B70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19C98-A2BB-4719-BA7E-0C6F291A3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9A3E5D-AC07-4327-B1EC-FA0796C0B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05BD5A-468E-4F99-A49A-F14F83763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02C3B-1C2F-4351-A29C-8BA2B938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86C84-CEE3-41D9-8FB3-BA5732613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08072-3711-47EE-9027-CB03DD169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4AFC3-9525-45CF-8BE8-1DF665773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121410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人体解剖学与法律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人体解剖学概述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人体解剖学与法律的关系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人体解剖学中的法律问题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人体解剖学与法律案例分析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未来人体解剖学与法律的发展趋势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人体解剖学的定义与重要性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人体解剖学是一门研究人体形态、结构和功能的科学，是医学领域的基础学科之一。它通过研究人体的组织结构、器官形态和位置关系，为医学诊断、治疗和手术提供重要的理论基础和实践指导。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是医学教育中不可或缺的一门课程，对于医学生来说，掌握人体解剖学知识是成为一名合格医生的基本要求。通过对人体解剖学的学习，医学生可以更好地理解人体的生理功能和病理变化，从而为临床诊断和治疗提供有力的支持。此外，人体解剖学的研究成果也为人类的健康和疾病防治做出了巨大贡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人体解剖学的重要性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636" b="22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636" b="22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人体解剖学的研究内容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人体组织结构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人体解剖学研究人体的各种组织，包括上皮组织、结缔组织、肌肉组织和神经组织等，以及它们之间的相互关系和功能。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器官形态与位置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研究人体各个器官的形态、位置和功能，如心、肝、脾、肺、肾等器官的形态、大小、位置和毗邻关系。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人体系统与功能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研究人体的各个系统，如循环系统、消化系统、呼吸系统、泌尿系统等，以及它们之间的相互联系和功能协调。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古代人体解剖学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最早的人体解剖学可以追溯到公元前6世纪的古希腊时期，但直到文艺复兴时期，人体解剖学才开始得到广泛的研究和应用。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近代人体解剖学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随着医学科学的发展，18世纪和19世纪的人体解剖学研究取得了巨大的进展，许多医学家和解剖学家为人体解剖学的发展做出了重要贡献。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现代人体解剖学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医学技术的不断发展，如影像技术、组织工程和基因编辑等，为人体解剖学的研究和应用提供了更多的手段和工具。同时，随着人类对自身健康的关注度不断提高，人体解剖学在医学领域的应用也越来越广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人体解剖学的发展历程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人体解剖学与法律的关系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通过解剖可以确定死者的死亡原因，为法律调查提供重要证据。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确定死亡原因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认定犯罪手段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确定身份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在某些犯罪案件中，通过解剖可以发现死者身上的外伤，从而推断出犯罪手段和过程。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在无名尸体案件中，通过解剖和DNA鉴定可以确定死者身份，进而为寻找家属和案件侦破提供线索。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人体解剖学在法律中的应用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对受害者的人体损伤进行鉴定，评估伤害程度和性质，为司法机关处理案件提供依据。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伤害鉴定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通过DNA鉴定等手段确定生物学上的亲缘关系，解决亲子争议和法律问题。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亲子鉴定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对死者进行病理解剖，确定其是否患有某种疾病或病变，为保险理赔、医疗纠纷等提供依据。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病死鉴定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人体解剖学在司法鉴定中的作用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人体解剖学是法医学专业教育中的核心课程之一，为培养法医专业人才提供必要的知识基础。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法医学教育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对于法律专业的学生来说，了解人体解剖学知识有助于更好地理解相关法律法规和司法实践。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法律专业教育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7792" r="27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667" b="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通过媒体和科普活动向公众普及人体解剖学知识，提高公众对人体解剖学的认识和理解，有助于减少误解和偏见。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人体解剖学在法律教育中的地位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人体解剖学中的法律问题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https://d.book118.com/655112141032011041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2024-09-01T15:07:15.973</cp:lastPrinted>
  <dcterms:created xsi:type="dcterms:W3CDTF">2024-09-01T07:07:15Z</dcterms:created>
  <dcterms:modified xsi:type="dcterms:W3CDTF">2024-09-01T07:07:18Z</dcterms:modified>
</cp:coreProperties>
</file>