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8588C-7188-4E1D-A052-5C7B82D18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7C285-8F68-4015-AD13-C7CFBAF5E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30EDC-8FF2-41DB-AAF8-439E67C0C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5729F-443F-4814-950D-126BA48D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7D92C-3FA7-4B87-9BB1-57557ACBD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1A2478-5645-452C-B298-1936963BF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B3D4E3-F452-4788-AE51-D46863E06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261F5-F6E5-4E3C-B3A8-750432683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FDA25-CCC1-49ED-B81A-67837B000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E431B-C5E3-40DA-A9D0-BEA106C6C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F3695-FFA2-455D-974B-6542E0050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13130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互联网居家护理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互联网居家护理概述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互联网居家护理服务模式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互联网居家护理技术实现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互联网居家护理政策与法规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互联网居家护理未来展望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互联网居家护理概述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互联网居家护理是指利用互联网技术，为居家患者提供远程医疗护理、健康监测、康复指导等服务的新型护理模式。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互联网居家护理具有便捷性、个性化、专业化的特点，能够满足患者在家中享受专业护理的需求，降低医疗成本，提高医疗资源的利用效率。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互联网居家护理的概念最早起源于20世纪末，随着互联网技术的发展，一些医疗机构开始尝试为患者提供远程医疗服务。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进入21世纪，随着移动互联网的普及，互联网居家护理服务逐渐兴起，越来越多的医疗机构和创业公司开始涉足这一领域。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近年来，随着人工智能、大数据等技术的不断应用，互联网居家护理服务逐渐走向成熟，成为医疗领域的重要组成部分。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互联网居家护理的发展历程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互联网居家护理服务能够方便快捷地满足患者需求，降低医疗成本，提高医疗资源的利用效率，同时还能为医护人员提供更广阔的职业发展空间。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互联网居家护理服务需要解决的技术问题包括数据安全、隐私保护、远程监测的准确性和可靠性等，同时还需要建立健全的法律法规和监管机制，以确保服务的规范化和安全性。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互联网居家护理的优势与挑战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互联网居家护理服务模式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总结词：方便快捷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详细描述：患者可以通过互联网平台，随时随地向医生发起问诊，获得专业医生的在线解答和建议，省去了到医院排队等待的时间和精力。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在线问诊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总结词：快速省心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详细描述：患者可以在互联网平台上购买药品，平台提供快速配送服务，让患者在家就能及时获得所需的药品，省去了到医院或药店的麻烦。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药品配送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互联网居家护理平台提供个性化的健康管理服务，根据患者的具体情况制定健康计划，并提供相应的健康知识和指导，帮助患者更好地管理自己的健康。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总结词：专业指导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详细描述：针对需要康复治疗的患者，互联网居家护理平台提供专业的康复护理服务，包括康复训练、理疗等，帮助患者在家中就能得到专业的康复护理指导。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总结词：全面照护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详细描述：对于需要长期照护的患者，互联网居家护理平台提供家庭病床服务，包括日常照护、病情监测等，让患者在家里就能得到全面的照护服务。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家庭病床服务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互联网居家护理技术实现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https://d.book118.com/655113130102011104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2024-09-13T23:13:58.010</cp:lastPrinted>
  <dcterms:created xsi:type="dcterms:W3CDTF">2024-09-13T15:13:58Z</dcterms:created>
  <dcterms:modified xsi:type="dcterms:W3CDTF">2024-09-13T15:14:00Z</dcterms:modified>
</cp:coreProperties>
</file>