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7078C1-F827-455C-8933-629AF8B9A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F470B9-E749-4BCF-82A5-9AFDEAE0B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B5ECCD-09B9-49A3-BE3C-527FA057D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5F99D2-BD4C-4220-9C7B-BB4FBB0A4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4E821A6-1B7B-4EA3-9445-CB2CFAFAA7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A5E06E-BA6E-4F0E-8E0A-DCF144E04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73E264-9F74-444D-9344-042A3F5B4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BE1A74-959D-4D16-A00A-7974CB3ED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59B805-AC1A-46FE-824A-6B01C8D185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2A0C4C-CF4D-411F-8826-351B917EC1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46CF8D-35D9-4FE4-BEEA-579068A6B1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114031021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小儿川崎病教学查房PPT课件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川崎病概述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诊断与鉴别诊断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预防与保健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病例分享与讨论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川崎病概述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21" r="3032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川崎病是一种以全身血管炎为主要病变的急性发热出疹性疾病。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多发生于5岁以下婴幼儿，男孩多于女孩，表现为长期发热、球结合膜充血、手足硬性水肿和掌跖红斑等。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目前尚不完全清楚，可能与感染、免疫等因素有关。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全身血管炎症，导致血管内皮细胞损伤，血液黏稠度增加，形成血栓，引起相应器官的缺血性改变。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6667" b="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持续5天以上的发热，抗生素治疗无效。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长期发热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双眼球结膜充血，无脓性分泌物。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球结合膜充血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手足硬性水肿和掌跖红斑，在恢复期表现为手足硬结性水肿和掌跖色素沉着。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手足硬性水肿和掌跖红斑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口腔黏膜充血、手足硬性水肿和掌跖红斑等。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其他表现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诊断与鉴别诊断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持续发热，口腔和手足硬性水肿、掌跖红斑等。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000" r="14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体格检查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667" r="12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病程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球结合膜充血、手足硬性水肿和掌跖红斑、手足掌跖硬性水肿和掌跖红斑等。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持续发热5天以上，伴上述症状和体征。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与猩红热的鉴别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猩红热有典型的皮疹，且出疹后1-2周可见脱皮，而川崎病皮疹多为球结合膜充血，手足硬性水肿和掌跖红斑等。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与幼年类风湿关节炎的鉴别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幼年类风湿关节炎有明显的关节肿痛，而川崎病无关节受累。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与风湿热的鉴别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风湿热多见于年长儿，常有心脏受累，而川崎病主要影响中小动脉，无心脏受累。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白细胞计数增高，血小板计数增多，C反应蛋白升高，血沉加快等。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6675" b="16675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心电图可见非特异性ST-T段改变，超声心动图可见冠状动脉扩张或冠状动脉瘤。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心电图检查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X线胸片可见肺部纹理增多、模糊等改变。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影像学检查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辅助检查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治疗与护理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https://d.book118.com/655114031021011034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2024-08-29T11:15:57.262</cp:lastPrinted>
  <dcterms:created xsi:type="dcterms:W3CDTF">2024-08-29T03:15:57Z</dcterms:created>
  <dcterms:modified xsi:type="dcterms:W3CDTF">2024-08-29T03:15:59Z</dcterms:modified>
</cp:coreProperties>
</file>