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D5426-B439-4802-BD20-CD2BF020A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45045-2492-4816-BF53-944BFF0FA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9E1DC-E30D-49E4-B7B5-EFB075AD0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001DE-5959-400B-9863-BDA567A00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CD9F42-6D12-48EA-8341-604CB1B12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644DE7-C193-4837-BE28-B3D6CCA23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0E9094-402D-4D7F-95C9-F98F01ED7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C6E3E-71AE-40E8-A52F-78E69E569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A6270-1422-4369-82F9-95BAC8FD6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6FC2F-BA85-402E-B1F1-0FB1E61AB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6EDCF-BFA9-48E1-AEB9-C23C17BE5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142021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德国工业联盟课件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德国工业联盟概述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德国工业联盟的使命与目标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德国工业联盟的会员制度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德国工业联盟的国际合作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德国工业联盟面临的挑战与对策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德国工业联盟的未来展望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德国工业联盟概述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德国工业联盟（BDI）是德国最大的工业协会，代表着德国工业界的利益和声音。它是由德国的各大工业企业和协会组成的联盟，旨在促进德国工业的发展和壮大。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BDI具有广泛的代表性和影响力，其成员单位涵盖了德国的各大工业企业，包括汽车、机械、电子、化工等领域。BDI注重与政府、议会、行业组织等各方进行沟通和合作，以推动有利于工业发展的政策和法规。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德国工业联盟的定义与特点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德国工业联盟的历史与发展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BDI成立于1951年，当时是作为西德最大的工业协会成立的。自成立以来，BDI在德国的工业发展中发挥了重要作用，为德国经济的复苏和崛起做出了贡献。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随着德国经济的不断发展和壮大，BDI的成员单位也不断增加，涵盖的领域也越来越广泛。BDI在德国的政治、经济和社会生活中具有重要地位，是德国政府和企业间的重要桥梁和纽带。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BDI由主席、副主席和董事会组成，下设各个专业委员会和分会，负责不同的领域和事务。同时，BDI还设有会员代表大会和理事会等机构，负责审议和决策重大事项。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BDI的成员单位主要包括各个工业领域的协会和企业，每个成员单位都有自己的代表和声音，共同维护整个行业的利益和形象。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成员单位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德国工业联盟的组织结构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德国工业联盟的使命与目标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促进德国工业的发展和竞争力提升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促进可持续发展和环境保护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推动工业创新和数字化转型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维护企业利益和企业家精神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455" b="1455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455" b="1455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德国工业联盟的使命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提高德国工业的全球竞争力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加强企业间的合作与联盟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促进工业创新和数字化转型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加强可持续发展和环境保护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德国工业联盟的目标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德国工业联盟的成就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推动德国工业的技术创新和产业升级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加强企业间的合作与联盟，实现互利共赢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促进可持续发展和环境保护，实现绿色发展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维护企业利益和企业家精神，推动经济发展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https://d.book118.com/655114202132011034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2024-08-29T22:01:08.216</cp:lastPrinted>
  <dcterms:created xsi:type="dcterms:W3CDTF">2024-08-29T14:01:08Z</dcterms:created>
  <dcterms:modified xsi:type="dcterms:W3CDTF">2024-08-29T14:01:10Z</dcterms:modified>
</cp:coreProperties>
</file>