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65884-9472-4DE6-AB61-72B0C2201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253BB-753A-4595-833C-0B1495926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B14C8B-8D4D-4BF9-8EEA-EFF2751FB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8F31DB-C7DE-41CA-B882-1E9C8396D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54D34C-CD8F-4E7A-9FE8-064CBCEDA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F57380-AD1F-46C5-9EFB-0F2368570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1D2080-6A46-4AD8-86C0-0AD0CB660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50379D-D336-440E-A034-E805F8593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8E2D50-F960-4F60-A7B5-C1DC6BAE1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BF123-64EB-428B-A434-EF4675941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466BA-59A1-4000-AD32-2C593900F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114243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174企业安全管理的知识产权保护与技术创新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企业安全管理概述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知识产权保护在企业安全管理中的应用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技术创新在企业安全管理中的应用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知识产权保护与技术创新的互动关系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企业安全管理中知识产权保护与技术创新的策略建议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知识产权保护重要性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随着企业技术创新和市场竞争的加剧，知识产权保护成为企业安全管理的重要组成部分，对于保护企业核心技术和商业秘密具有重要意义。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技术创新对企业发展的推动作用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技术创新是企业持续发展的动力源泉，有助于提高企业的核心竞争力和市场地位，进而实现企业长期发展目标。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248" r="1224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063" r="23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近年来，国内学者对于企业安全管理、知识产权保护和技术创新等方面进行了广泛研究，取得了显著成果。然而，在实践中，企业仍面临着知识产权保护不力、技术创新不足等问题。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国外学者在知识产权保护和技术创新领域的研究相对成熟，形成了一套较为完善的理论体系和实践经验。这些研究成果为我国企业提供了有益的借鉴和参考。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本研究旨在探讨企业安全管理中知识产权保护与技术创新的关系，分析当前存在的问题和挑战，提出相应的对策和建议，为企业加强知识产权保护和推动技术创新提供理论支持和实践指导。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本研究，有助于深化对企业安全管理中知识产权保护与技术创新关系的认识，为企业制定科学合理的知识产权战略和技术创新策略提供决策依据，进而提升企业核心竞争力和可持续发展能力。同时，本研究也有助于丰富和完善相关领域的研究成果，为学术界和政策制定者提供参考和借鉴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企业安全管理概述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企业安全管理是指通过制定和执行一系列安全策略、措施和标准，确保企业资产、数据和业务运营的安全性和完整性。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包括对企业资产、数据、网络和系统的全面保护，涉及风险识别、评估、监控和应对等方面，旨在降低企业面临的各种安全风险。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企业安全管理的定义与内涵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企业安全管理内涵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企业安全管理定义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通过安全管理，可以保护企业的有形和无形资产，避免资产损失和被盗用。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保障企业资产安全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维护企业声誉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促进业务发展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833" r="11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安全管理有助于维护企业的声誉和信誉，避免因安全问题导致的负面影响。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安全管理可以确保企业业务的连续性和稳定性，为企业的长期发展提供有力支持。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企业安全管理的重要性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9217" r="1921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注重事先预防和控制，通过制定完善的安全策略和措施，降低安全风险。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预防为主原则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采用多种手段和方法进行综合治理，包括技术、管理、法律等方面。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综合治理原则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根据企业发展和外部环境变化，不断调整和优化安全管理策略和措施。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动态管理原则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包括风险评估、安全审计、应急响应、安全培训等。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常用的安全管理方法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企业安全管理的原则与方法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知识产权保护在企业安全管理中的应用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719" b="67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知识产权保护的定义与内涵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知识产权保护是指通过法律、行政和经济等手段，对创新者的智力成果进行保护，以维护创新者的合法权益，促进技术创新和经济发展。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知识产权保护包括专利权、商标权、著作权、商业秘密等，涉及技术、品牌、创意等多个方面。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559" r="255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840" b="48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97" b="119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知识产权保护对企业安全管理的影响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提升企业核心竞争力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通过知识产权保护，企业可以独占市场，获取高额利润，从而提升核心竞争力。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降低企业风险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知识产权保护有助于企业避免技术泄露、品牌侵权等风险，保障企业安全运营。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知识产权保护可以激发企业创新活力，推动企业不断研发新技术、新产品，保持市场领先地位。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3032" r="33032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企业应制定知识产权申请、维护、管理等方面的规章制度，确保知识产权工作的有序进行。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建立完善的知识产权管理制度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企业应定期开展知识产权培训，提高员工的知识产权意识和保护能力。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加强知识产权培训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企业应主动申请专利、商标等知识产权，并采取措施维护自身权益，防止侵权行为的发生。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积极申请和维护知识产权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企业应建立知识产权预警机制，及时发现潜在的侵权风险，采取应对措施，避免或减少损失。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建立知识产权预警机制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知识产权保护在企业安全管理中的实践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https://d.book118.com/655114243134011122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2024-09-25T21:24:06.082</cp:lastPrinted>
  <dcterms:created xsi:type="dcterms:W3CDTF">2024-09-25T13:24:06Z</dcterms:created>
  <dcterms:modified xsi:type="dcterms:W3CDTF">2024-09-25T13:24:08Z</dcterms:modified>
</cp:coreProperties>
</file>