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9C033-CB5E-45BE-ACB5-F8B2CD876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61E55-DD1B-47D8-A9F5-6A359EF7C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2274E-DBF8-4A29-9837-AFB2F159A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05366-2D7B-4841-B002-67CDDB38A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6677FD-878D-4CA7-8332-697005266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588737-01B9-4A15-B60B-895B43049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27AA4E-F3A5-4C81-A7A0-A53E31456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6DAF9-DE58-469B-B8B0-D39D69FBF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944B4-6A35-4E34-9E2B-1F4378119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FAB0B-6758-4345-BB26-3A8FA49B4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4DA67-788D-443B-9461-1BB019EB0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12202214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采购数量与库存控制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采购数量确定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采购与库存的协同管理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采购数量与库存控制的挑战与解决方案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采购数量与库存控制的案例研究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采购数量确定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考虑产品需求的季节性波动，根据销售旺季和淡季的需求差异调整采购数量。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历史销售数据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通过分析历史销售数据，预测未来一段时间内的产品需求量。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通过市场调查了解消费者需求、竞争对手情况以及行业趋势，以预测需求变化。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经济订货量（EOQ）是平衡库存成本和订货成本的关键点，通过公式计算得出。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计算公式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适用于需求量稳定、库存持有成本较高、订货成本较低的情况。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根据实际情况调整经济订货量，如考虑运输成本、产品特性、交货时间等因素。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经济订货量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安全库存量的确定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根据历史数据、需求波动性、供应可靠性等因素计算安全库存量。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定期评估安全库存水平，及时补充或调整安全库存量，以保持库存的稳定性和连续性。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为了应对需求波动、供应延迟等不确定因素，在库房中保持一定数量的安全库存。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06" r="23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ABC分类法是一种有效的库存管理方法，根据物品的重要性和消耗量对库存进行分类管理。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BC分类法将库存物品分为A、B、C三类，A类物品价值高、数量少，需要重点管理；B类物品价值较高、数量较多，需要适度管理；C类物品价值较低、数量最多，可以进行一般管理。通过分类管理，可以提高库存周转率和资金使用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实时库存更新是一种有效的库存控制策略，通过及时更新库存数据，确保库存信息的准确性和实时性。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实时库存更新要求在每次出入库操作后立即更新库存数据，确保库存信息与实际情况保持一致。通过实时库存更新，可以及时发现和解决库存问题，避免积压和浪费现象的发生。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实时库存更新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定期库存盘点是一种有效的库存控制策略，通过定期对库存进行盘点和清查，确保库存数据的准确性和完整性。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定期库存盘点要求在规定的时间内对库存进行全面盘点和清查，包括数量和质量的检查。通过定期库存盘点，可以及时发现和纠正库存误差，避免因账实不符而导致的损失和风险。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定期库存盘点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库存控制技术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实时库存监控系统是一种现代化的库存管理工具，它通过实时跟踪库存量，帮助企业及时了解库存状况，避免缺货或积压现象。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实时库存监控系统还支持多种库存策略，如最低库存、最高库存和安全库存等，帮助企业合理控制库存水平，降低库存成本。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该系统通过与仓库管理系统（WMS）集成，实现数据的实时传输和处理，确保库存数据的准确性和及时性。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实时库存监控系统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电子化采购系统是一种基于互联网的采购管理工具，它通过电子化方式实现采购流程的自动化和规范化。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该系统支持供应商管理、采购订单管理、合同管理等功能，提高采购效率和透明度。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电子化采购系统还支持在线询价、比价和报价等操作，帮助企业快速找到合适的供应商，降低采购成本。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电子化采购系统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https://d.book118.com/655122022142011040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2024-08-31T13:40:58.327</cp:lastPrinted>
  <dcterms:created xsi:type="dcterms:W3CDTF">2024-08-31T05:40:58Z</dcterms:created>
  <dcterms:modified xsi:type="dcterms:W3CDTF">2024-08-31T05:41:00Z</dcterms:modified>
</cp:coreProperties>
</file>