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48879-DBE8-4F0F-9FBE-69D4E6911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4B9A8-2EDB-4107-A654-2EC119977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69C0B-C899-424B-8FE4-4BA01F41B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231BE-E3FB-451E-84FB-2474F9E8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B554D-054C-4D7B-87F1-FF7936960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DD4052-C6F0-4A90-9544-6B4F0E2A8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F6FCDE-5453-459A-BB49-DF9CD1664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FF315-2AFD-4241-8F33-C7D7577CD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AD4E0-6E24-450A-8648-DAD506005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6C464-EAD4-4BE9-A1BF-14A93D0A1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64871-EF19-4CC1-A9C2-445160872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2303234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危机中的沟通策略资料课件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危机沟通的重要性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危机中的信息管理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媒体关系和危机应对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危机后的沟通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危机沟通的重要性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快速传递信息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协调行动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8" r="214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475" b="747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076" b="307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为什么危机沟通重要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在危机时刻，快速、准确地传递信息至关重要，有助于减少误解和恐慌。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有效的沟通有助于建立和维持公众对组织或个人的信任，特别是在危机时刻。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危机中需要各方协调行动，良好的沟通能够确保各方明确了解情况，共同应对危机。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在危机中，由于信息传递的限制或故意隐瞒，可能导致信息不对称，影响沟通效果。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危机往往伴随着紧张和恐惧情绪，这些情绪可能影响沟通的理性和效果。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媒体在危机中往往起到关键作用，但也可能带来压力和干扰，影响沟通策略的实施。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危机沟通的障碍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危机沟通的挑战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确定信息来源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在危机中，确定可靠的信息来源并确保信息的准确性和及时性是一大挑战。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平衡透明度和保护隐私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在沟通时需要平衡信息的透明度和对个人隐私的保护。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管理媒体关系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与媒体的关系管理也是危机沟通中的一大挑战，需要妥善处理与媒体的关系，确保信息传递的准确性和及时性。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危机中的信息管理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制定信息收集计划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根据目标和范围，制定合理的信息收集计划，包括信息来源、收集方法和时间安排。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实施信息收集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通过各种渠道和方式获取相关信息，如采访、调查、监测等。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确定信息收集的目标和范围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明确需要收集的信息类型，如事件背景、相关人员、影响范围等。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从收集到的信息中筛选出与危机事件相关的有效信息，排除无关和虚假信息。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筛选有效信息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通过多种渠道和方法验证信息的真实性和准确性，确保信息可靠。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验证信息真实性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对筛选和验证后的信息进行整理和分析，提取关键信息和重要细节。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整理和分析信息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信息筛选和验证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确定信息发布的目标和受众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选择合适的发布渠道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编写和审核发布内容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及时发布信息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信息发布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明确信息发布的目的和受众群体，根据受众需求制定发布策略。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明确信息发布的目的和受众群体，根据受众需求制定发布策略。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明确信息发布的目的和受众群体，根据受众需求制定发布策略。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明确信息发布的目的和受众群体，根据受众需求制定发布策略。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https://d.book118.com/655123032341011034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2024-08-30T18:13:44.777</cp:lastPrinted>
  <dcterms:created xsi:type="dcterms:W3CDTF">2024-08-30T10:13:44Z</dcterms:created>
  <dcterms:modified xsi:type="dcterms:W3CDTF">2024-08-30T10:13:46Z</dcterms:modified>
</cp:coreProperties>
</file>