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A5B56-339F-4A00-AC5C-F62C663F7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24C34-625B-4406-92FF-AFB2B4404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B9284-B88D-45F6-8537-35406071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D8533-4951-4FF4-B6D9-1E041BF90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3930E-3524-469D-A69B-B94BCA4A6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3E957-A46B-4D16-AD49-F792907C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55FCB3-55B1-4923-BC0D-0F97D9BF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8845E-89CC-4365-AB02-FA104DF9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C021D-2A6E-4052-BE27-B70FA0BBB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1E25-6A79-4D0B-93BB-181C89086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0DB7F-61A4-4FA8-B70A-EFB2AAD47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095" r:id="rId2"/>
    <p:sldLayoutId id="2147488096" r:id="rId3"/>
    <p:sldLayoutId id="2147488097" r:id="rId4"/>
    <p:sldLayoutId id="2147488098" r:id="rId5"/>
    <p:sldLayoutId id="2147488099" r:id="rId6"/>
    <p:sldLayoutId id="2147488100" r:id="rId7"/>
    <p:sldLayoutId id="2147488101" r:id="rId8"/>
    <p:sldLayoutId id="2147488102" r:id="rId9"/>
    <p:sldLayoutId id="2147488103" r:id="rId10"/>
    <p:sldLayoutId id="21474881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243331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颌面部十字交叉绷带包扎技术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颌面部十字交叉绷带包扎技术的概述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颌面部十字交叉绷带包扎技术的临床应用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颌面部十字交叉绷带包扎技术的展望和发展趋势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颌面部十字交叉绷带包扎技术的操作步骤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颌面部十字交叉绷带包扎技术的培训和教学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颌面部十字交叉绷带包扎技术的概述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定义和作用</a:t>
            </a:r>
            <a:endParaRPr lang="zh-CN" altLang="en-US"/>
          </a:p>
        </p:txBody>
      </p:sp>
      <p:sp>
        <p:nvSpPr>
          <p:cNvPr id="1048936" name="Freeform 27"/>
          <p:cNvSpPr/>
          <p:nvPr>
            <p:custDataLst>
              <p:tags r:id="rId2"/>
            </p:custDataLst>
          </p:nvPr>
        </p:nvSpPr>
        <p:spPr bwMode="auto">
          <a:xfrm>
            <a:off x="838200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矩形: 圆角 32"/>
          <p:cNvSpPr/>
          <p:nvPr>
            <p:custDataLst>
              <p:tags r:id="rId3"/>
            </p:custDataLst>
          </p:nvPr>
        </p:nvSpPr>
        <p:spPr>
          <a:xfrm flipH="1">
            <a:off x="962839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838200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42" name="正文"/>
          <p:cNvSpPr txBox="1"/>
          <p:nvPr>
            <p:custDataLst>
              <p:tags r:id="rId5"/>
            </p:custDataLst>
          </p:nvPr>
        </p:nvSpPr>
        <p:spPr>
          <a:xfrm>
            <a:off x="1092440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定义：颌面部十字交叉绷带包扎技术是一种用于固定和保护颌面部骨折、软组织损伤等疾病的绷带包扎方法。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44" name="标题"/>
          <p:cNvSpPr txBox="1"/>
          <p:nvPr>
            <p:custDataLst>
              <p:tags r:id="rId6"/>
            </p:custDataLst>
          </p:nvPr>
        </p:nvSpPr>
        <p:spPr>
          <a:xfrm>
            <a:off x="905170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46" name="Freeform 27"/>
          <p:cNvSpPr/>
          <p:nvPr>
            <p:custDataLst>
              <p:tags r:id="rId7"/>
            </p:custDataLst>
          </p:nvPr>
        </p:nvSpPr>
        <p:spPr bwMode="auto">
          <a:xfrm>
            <a:off x="3585228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矩形: 圆角 38"/>
          <p:cNvSpPr/>
          <p:nvPr>
            <p:custDataLst>
              <p:tags r:id="rId8"/>
            </p:custDataLst>
          </p:nvPr>
        </p:nvSpPr>
        <p:spPr>
          <a:xfrm flipH="1">
            <a:off x="3709868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85228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52" name="正文"/>
          <p:cNvSpPr txBox="1"/>
          <p:nvPr>
            <p:custDataLst>
              <p:tags r:id="rId10"/>
            </p:custDataLst>
          </p:nvPr>
        </p:nvSpPr>
        <p:spPr>
          <a:xfrm>
            <a:off x="3839468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作用：通过十字交叉绷带包扎，可以有效地固定骨折部位，减轻疼痛，防止骨折移位，促进骨折愈合。同时，还可以保护软组织，防止感染和进一步损伤。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1"/>
            </p:custDataLst>
          </p:nvPr>
        </p:nvSpPr>
        <p:spPr>
          <a:xfrm>
            <a:off x="3652199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56" name="Freeform 27"/>
          <p:cNvSpPr/>
          <p:nvPr>
            <p:custDataLst>
              <p:tags r:id="rId12"/>
            </p:custDataLst>
          </p:nvPr>
        </p:nvSpPr>
        <p:spPr bwMode="auto">
          <a:xfrm>
            <a:off x="6332257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8" name="矩形: 圆角 68"/>
          <p:cNvSpPr/>
          <p:nvPr>
            <p:custDataLst>
              <p:tags r:id="rId13"/>
            </p:custDataLst>
          </p:nvPr>
        </p:nvSpPr>
        <p:spPr>
          <a:xfrm flipH="1">
            <a:off x="6456896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2257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62" name="正文"/>
          <p:cNvSpPr txBox="1"/>
          <p:nvPr>
            <p:custDataLst>
              <p:tags r:id="rId15"/>
            </p:custDataLst>
          </p:nvPr>
        </p:nvSpPr>
        <p:spPr>
          <a:xfrm>
            <a:off x="6586496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适应症：适用于颌面部骨折、软组织损伤、口腔颌面部手术后等疾病的固定和保护。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64" name="标题"/>
          <p:cNvSpPr txBox="1"/>
          <p:nvPr>
            <p:custDataLst>
              <p:tags r:id="rId16"/>
            </p:custDataLst>
          </p:nvPr>
        </p:nvSpPr>
        <p:spPr>
          <a:xfrm>
            <a:off x="6399227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6" name="Freeform 27"/>
          <p:cNvSpPr/>
          <p:nvPr>
            <p:custDataLst>
              <p:tags r:id="rId17"/>
            </p:custDataLst>
          </p:nvPr>
        </p:nvSpPr>
        <p:spPr bwMode="auto">
          <a:xfrm>
            <a:off x="9079285" y="5880409"/>
            <a:ext cx="181965" cy="167247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矩形: 圆角 74"/>
          <p:cNvSpPr/>
          <p:nvPr>
            <p:custDataLst>
              <p:tags r:id="rId18"/>
            </p:custDataLst>
          </p:nvPr>
        </p:nvSpPr>
        <p:spPr>
          <a:xfrm flipH="1">
            <a:off x="9204545" y="1503146"/>
            <a:ext cx="2149138" cy="463182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079285" y="5102808"/>
            <a:ext cx="2125529" cy="879715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8972" name="正文"/>
          <p:cNvSpPr txBox="1"/>
          <p:nvPr>
            <p:custDataLst>
              <p:tags r:id="rId20"/>
            </p:custDataLst>
          </p:nvPr>
        </p:nvSpPr>
        <p:spPr>
          <a:xfrm>
            <a:off x="9333525" y="1590580"/>
            <a:ext cx="1890134" cy="34932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注意事项：包扎时应注意松紧适度，避免过紧导致血液循环障碍，过松导致固定效果不佳。同时，应注意保持口腔卫生，防止感染。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74" name="标题"/>
          <p:cNvSpPr txBox="1"/>
          <p:nvPr>
            <p:custDataLst>
              <p:tags r:id="rId21"/>
            </p:custDataLst>
          </p:nvPr>
        </p:nvSpPr>
        <p:spPr>
          <a:xfrm>
            <a:off x="9146876" y="5150555"/>
            <a:ext cx="2032115" cy="64112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适用范围和注意事项</a:t>
            </a:r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2"/>
            </p:custDataLst>
          </p:nvPr>
        </p:nvSpPr>
        <p:spPr>
          <a:xfrm>
            <a:off x="838200" y="2219811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适用于颌面部骨折、软组织损伤等需要固定和保护的情况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3"/>
            </p:custDataLst>
          </p:nvPr>
        </p:nvSpPr>
        <p:spPr>
          <a:xfrm>
            <a:off x="838200" y="4028447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注意事项：绷带应紧贴皮肤，避免过紧导致血液循环障碍；绷带应保持清洁，避免感染；绷带应定期更换，避免松动或断裂。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>
            <a:normAutofit fontScale="99259"/>
          </a:bodyPr>
          <a:lstStyle/>
          <a:p>
            <a:r>
              <a:rPr lang="zh-CN" altLang="en-US"/>
              <a:t>颌面部十字交叉绷带包扎技术的操作步骤</a:t>
            </a:r>
            <a:endParaRPr lang="zh-CN" altLang="en-US"/>
          </a:p>
        </p:txBody>
      </p:sp>
      <p:sp>
        <p:nvSpPr>
          <p:cNvPr id="10490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准备工作</a:t>
            </a:r>
            <a:endParaRPr lang="zh-CN" altLang="en-US"/>
          </a:p>
        </p:txBody>
      </p:sp>
      <p:sp>
        <p:nvSpPr>
          <p:cNvPr id="10490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准备材料：绷带、剪刀、手套、消毒液等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消毒皮肤：用消毒液对需要包扎的部位进行消毒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检查绷带：检查绷带的长度、宽度和弹性，确保其适合包扎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清洁双手：用肥皂和清水洗手，保持双手清洁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绷带制作</a:t>
            </a:r>
            <a:endParaRPr lang="zh-CN" altLang="en-US"/>
          </a:p>
        </p:txBody>
      </p:sp>
      <p:sp>
        <p:nvSpPr>
          <p:cNvPr id="1049170" name="矩形 31"/>
          <p:cNvSpPr/>
          <p:nvPr>
            <p:custDataLst>
              <p:tags r:id="rId2"/>
            </p:custDataLst>
          </p:nvPr>
        </p:nvSpPr>
        <p:spPr>
          <a:xfrm>
            <a:off x="3408005" y="1460500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准备材料：无菌纱布、绷带、剪刀、胶带等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"/>
          <p:cNvSpPr/>
          <p:nvPr>
            <p:custDataLst>
              <p:tags r:id="rId3"/>
            </p:custDataLst>
          </p:nvPr>
        </p:nvSpPr>
        <p:spPr>
          <a:xfrm>
            <a:off x="3408005" y="2432569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测量长度：根据需要包扎的部位，测量所需绷带的长度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5"/>
          <p:cNvSpPr/>
          <p:nvPr>
            <p:custDataLst>
              <p:tags r:id="rId4"/>
            </p:custDataLst>
          </p:nvPr>
        </p:nvSpPr>
        <p:spPr>
          <a:xfrm>
            <a:off x="3408005" y="3404637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剪裁绷带：按照测量的长度，剪裁绷带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矩形 7"/>
          <p:cNvSpPr/>
          <p:nvPr>
            <p:custDataLst>
              <p:tags r:id="rId5"/>
            </p:custDataLst>
          </p:nvPr>
        </p:nvSpPr>
        <p:spPr>
          <a:xfrm>
            <a:off x="3408005" y="4376706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折叠绷带：将剪裁好的绷带折叠成十字交叉形状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3"/>
          <p:cNvSpPr/>
          <p:nvPr>
            <p:custDataLst>
              <p:tags r:id="rId6"/>
            </p:custDataLst>
          </p:nvPr>
        </p:nvSpPr>
        <p:spPr>
          <a:xfrm>
            <a:off x="3408005" y="5348775"/>
            <a:ext cx="5376779" cy="8291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固定绷带：使用胶带或其他固定方式，将绷带固定在需要包扎的部位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包扎技术</a:t>
            </a:r>
            <a:endParaRPr lang="zh-CN" altLang="en-US"/>
          </a:p>
        </p:txBody>
      </p:sp>
      <p:sp>
        <p:nvSpPr>
          <p:cNvPr id="1049216" name="文本框 20"/>
          <p:cNvSpPr txBox="1"/>
          <p:nvPr>
            <p:custDataLst>
              <p:tags r:id="rId2"/>
            </p:custDataLst>
          </p:nvPr>
        </p:nvSpPr>
        <p:spPr>
          <a:xfrm>
            <a:off x="6774885" y="1460500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18" name="文本框 178"/>
          <p:cNvSpPr txBox="1"/>
          <p:nvPr>
            <p:custDataLst>
              <p:tags r:id="rId3"/>
            </p:custDataLst>
          </p:nvPr>
        </p:nvSpPr>
        <p:spPr>
          <a:xfrm>
            <a:off x="6293096" y="2317158"/>
            <a:ext cx="2309827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固定绷带：将绷带固定在伤口两侧，确保绷带不会滑落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0" name="文本框 18"/>
          <p:cNvSpPr txBox="1"/>
          <p:nvPr>
            <p:custDataLst>
              <p:tags r:id="rId4"/>
            </p:custDataLst>
          </p:nvPr>
        </p:nvSpPr>
        <p:spPr>
          <a:xfrm>
            <a:off x="1367635" y="1460500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22" name="文本框 176"/>
          <p:cNvSpPr txBox="1"/>
          <p:nvPr>
            <p:custDataLst>
              <p:tags r:id="rId5"/>
            </p:custDataLst>
          </p:nvPr>
        </p:nvSpPr>
        <p:spPr>
          <a:xfrm>
            <a:off x="885846" y="2317158"/>
            <a:ext cx="2309827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准备材料：绷带、剪刀、手套等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4" name="文本框 19"/>
          <p:cNvSpPr txBox="1"/>
          <p:nvPr>
            <p:custDataLst>
              <p:tags r:id="rId6"/>
            </p:custDataLst>
          </p:nvPr>
        </p:nvSpPr>
        <p:spPr>
          <a:xfrm>
            <a:off x="4071582" y="1460500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26" name="文本框 177"/>
          <p:cNvSpPr txBox="1"/>
          <p:nvPr>
            <p:custDataLst>
              <p:tags r:id="rId7"/>
            </p:custDataLst>
          </p:nvPr>
        </p:nvSpPr>
        <p:spPr>
          <a:xfrm>
            <a:off x="3589149" y="2317158"/>
            <a:ext cx="2309827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清洁皮肤：用生理盐水或酒精清洁伤口周围皮肤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28" name="文本框 25"/>
          <p:cNvSpPr txBox="1"/>
          <p:nvPr>
            <p:custDataLst>
              <p:tags r:id="rId8"/>
            </p:custDataLst>
          </p:nvPr>
        </p:nvSpPr>
        <p:spPr>
          <a:xfrm>
            <a:off x="8126859" y="3881686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30" name="文本框 180"/>
          <p:cNvSpPr txBox="1"/>
          <p:nvPr>
            <p:custDataLst>
              <p:tags r:id="rId9"/>
            </p:custDataLst>
          </p:nvPr>
        </p:nvSpPr>
        <p:spPr>
          <a:xfrm>
            <a:off x="7643781" y="4757022"/>
            <a:ext cx="2311611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检查包扎效果：检查绷带是否紧贴皮肤，是否有空隙，是否有松动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32" name="文本框 23"/>
          <p:cNvSpPr txBox="1"/>
          <p:nvPr>
            <p:custDataLst>
              <p:tags r:id="rId10"/>
            </p:custDataLst>
          </p:nvPr>
        </p:nvSpPr>
        <p:spPr>
          <a:xfrm>
            <a:off x="2719609" y="3881686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34" name="文本框 181"/>
          <p:cNvSpPr txBox="1"/>
          <p:nvPr>
            <p:custDataLst>
              <p:tags r:id="rId11"/>
            </p:custDataLst>
          </p:nvPr>
        </p:nvSpPr>
        <p:spPr>
          <a:xfrm>
            <a:off x="2236531" y="4757022"/>
            <a:ext cx="2311611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调整绷带：调整绷带位置，确保绷带覆盖整个伤口，不留空隙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12"/>
            </p:custDataLst>
          </p:nvPr>
        </p:nvSpPr>
        <p:spPr>
          <a:xfrm>
            <a:off x="5422912" y="3881686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38" name="文本框 182"/>
          <p:cNvSpPr txBox="1"/>
          <p:nvPr>
            <p:custDataLst>
              <p:tags r:id="rId13"/>
            </p:custDataLst>
          </p:nvPr>
        </p:nvSpPr>
        <p:spPr>
          <a:xfrm>
            <a:off x="4940478" y="4742852"/>
            <a:ext cx="2311611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固定绷带：将绷带固定在伤口两侧，确保绷带不会滑落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40" name="文本框 21"/>
          <p:cNvSpPr txBox="1"/>
          <p:nvPr>
            <p:custDataLst>
              <p:tags r:id="rId14"/>
            </p:custDataLst>
          </p:nvPr>
        </p:nvSpPr>
        <p:spPr>
          <a:xfrm>
            <a:off x="9478188" y="1460500"/>
            <a:ext cx="1345845" cy="117853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242" name="文本框 179"/>
          <p:cNvSpPr txBox="1"/>
          <p:nvPr>
            <p:custDataLst>
              <p:tags r:id="rId15"/>
            </p:custDataLst>
          </p:nvPr>
        </p:nvSpPr>
        <p:spPr>
          <a:xfrm>
            <a:off x="8996399" y="2241798"/>
            <a:ext cx="2309827" cy="142102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交叉包扎：将绷带交叉缠绕在伤口上，确保绷带紧贴皮肤，但不要过紧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104928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确保绷带清洁、无菌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操作过程中避免用力过猛，以免造成患者不适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包扎过程中注意观察患者反应，如有不适及时调整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包扎完成后，检查绷带是否牢固，避免松动或脱落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>
            <a:normAutofit fontScale="99259"/>
          </a:bodyPr>
          <a:lstStyle/>
          <a:p>
            <a:r>
              <a:rPr lang="zh-CN" altLang="en-US"/>
              <a:t>颌面部十字交叉绷带包扎技术的临床应用</a:t>
            </a:r>
            <a:endParaRPr lang="zh-CN" altLang="en-US"/>
          </a:p>
        </p:txBody>
      </p:sp>
      <p:sp>
        <p:nvSpPr>
          <p:cNvPr id="10493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https://d.book118.com/655124333132011121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8207874015748,&quot;width&quot;:863.0822047244093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宋体</vt:lpstr>
      <vt:lpstr>Office Theme</vt:lpstr>
      <vt:lpstr>颌面部十字交叉绷带包扎技术</vt:lpstr>
      <vt:lpstr>目录</vt:lpstr>
      <vt:lpstr>添加章节标题</vt:lpstr>
      <vt:lpstr>颌面部十字交叉绷带包扎技术的概述</vt:lpstr>
      <vt:lpstr>定义和作用</vt:lpstr>
      <vt:lpstr>适用范围和注意事项</vt:lpstr>
      <vt:lpstr>颌面部十字交叉绷带包扎技术的操作步骤</vt:lpstr>
      <vt:lpstr>准备工作</vt:lpstr>
      <vt:lpstr>绷带制作</vt:lpstr>
      <vt:lpstr>包扎技术</vt:lpstr>
      <vt:lpstr>注意事项</vt:lpstr>
      <vt:lpstr>颌面部十字交叉绷带包扎技术的临床应用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2024-09-24T11:28:26.386</cp:lastPrinted>
  <dcterms:created xsi:type="dcterms:W3CDTF">2024-09-24T03:28:26Z</dcterms:created>
  <dcterms:modified xsi:type="dcterms:W3CDTF">2024-09-24T03:28:28Z</dcterms:modified>
</cp:coreProperties>
</file>