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817DE-E82D-4ABE-857D-DBC249E3B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DB9A2-FB35-48FA-8A98-F861CFD62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DA94B-08EB-4930-89AC-410433C5A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7C91D-3054-4FC7-912E-24CCEE401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8C2A89-CEC7-40A4-A9E8-18C2B909E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575D02-F56D-48FE-8443-A75F7331F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9E722C-0E97-498A-A870-61475C8D4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FD669-6719-4EDA-960B-FB6AF754A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7FD62-8178-49A1-8EEE-C1FCEF95F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A1976-B12B-43B6-9A6D-17EDFA69A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B59AC-ED39-4939-A570-71ED818A9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30101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非生鲜商品损耗控制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损耗现状及原因分析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损耗控制策略与方法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损耗数据监测与分析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损耗控制实践案例分享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损耗现状及原因分析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051" r="38051"/>
          <a:stretch>
            <a:fillRect/>
          </a:stretch>
        </p:blipFill>
        <p:spPr>
          <a:xfrm>
            <a:off x="1256536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损耗率高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当前非生鲜商品在流通环节的损耗率普遍较高，严重影响企业盈利。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品类差异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不同品类的非生鲜商品损耗率存在显著差异，部分商品损耗尤为严重。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地域性差异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损耗问题在不同地区和市场表现出一定的地域性差异，与经济发展水平、消费习惯等因素相关。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损耗现状概述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员工操作不当、盗窃、故意损坏等行为是导致非生鲜商品损耗的重要原因。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库存管理不善、采购策略不合理、物流配送问题等管理漏洞也是造成损耗的关键因素。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设备老化、技术缺陷以及信息化程度不足等问题，容易导致商品在储存、运输等环节出现损耗。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损耗原因分类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某超市因员工盗窃导致大量日用品损耗，通过加强内部监管和员工培训，成功降低损耗率。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某电商平台因库存管理不善，导致大量滞销商品过期，通过优化库存管理和采购策略，有效减少损耗。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某物流公司因运输途中设备故障，造成大量商品损坏，通过提升设备维护和技术水平，显著降低运输损耗。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损耗控制策略与方法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08" r="6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采购合同与协议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签订详细的采购合同和协议，明确商品规格、质量标准、交货时间和违约责任等，减少因合同不明确导致的损耗。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选择信誉良好、质量稳定的供应商，建立长期合作关系，确保商品质量。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采购计划与预算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根据销售数据和市场需求，制定合理的采购计划和预算，避免过量采购和库存积压。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采购环节控制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确保仓库设施完善、设备齐全，提供良好的商品储存环境，防止商品损坏和变质。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407" r="1740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仓库设施与设备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按照商品特性进行分类存储，避免商品混淆和交叉污染，提高仓储效率。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商品分类与存储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建立科学的库存管理制度，定期进行库存盘点，确保账实相符，及时发现并处理损耗问题。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库存管理与盘点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仓储环节控制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包装与标识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采用适当的包装材料和标识方法，确保商品在运输过程中不受损坏，易于识别和分拣。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配送人员培训与管理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加强对配送人员的培训和管理，提高其责任心和操作技能，减少人为因素造成的损耗。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配送计划与路线优化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制定合理的配送计划和路线，提高配送效率，减少运输过程中的损耗。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配送环节控制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合理安排商品陈列和展示方式，保持商品整洁、美观，提高商品吸引力，减少因陈列不当导致的损耗。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陈列与展示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制定合理的价格和促销策略，吸引消费者购买，提高销售额，降低因滞销造成的损耗。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价格与促销策略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提供优质的客户服务和售后处理机制，及时处理客户投诉和退换货问题，减少因客户不满导致的损耗。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客户服务与售后处理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销售环节控制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损耗数据监测与分析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定期对商品进行盘点，记录实际库存数量，与理论库存数量进行对比，计算损耗率。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对商品进行称重，记录重量变化，根据重量差计算损耗量。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称重法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通过扫描商品条形码或RFID标签，记录商品流动情况，分析损耗数据。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数据监测方法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对原始数据进行预处理，去除重复、错误或无效数据，保证数据质量。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数据统计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对清洗后的数据进行统计，计算损耗率、损耗量等指标。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运用数据挖掘、机器学习等技术，对损耗数据进行深入分析，发现损耗原因和规律。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https://d.book118.com/655130101011011101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2024-09-09T06:04:16.751</cp:lastPrinted>
  <dcterms:created xsi:type="dcterms:W3CDTF">2024-09-08T22:04:16Z</dcterms:created>
  <dcterms:modified xsi:type="dcterms:W3CDTF">2024-09-08T22:04:18Z</dcterms:modified>
</cp:coreProperties>
</file>