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57E5F-69B0-4874-BB03-56DCE2D11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C5636F-211B-4BC7-AF04-7BB417215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D40B31-DB2C-453B-859E-6913E9F4D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A657C9-9EC4-4F46-81FF-DC419A707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A436E6-124D-443C-A36B-D7918CBBE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75F3BB-93AF-4CAE-AE8D-CD3CA051F5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81169-C6A4-4B0B-BF30-8B4D2E647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B8171-1124-46EE-AB60-C2EE95208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841381-E9CA-4089-8B56-491D5B3CF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0DC929-B814-47C7-A3B1-C0EF0371C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8DD804-4C8D-43E2-ACD9-DAE779F7F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3030022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心血管预防保健治疗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心血管疾病的康复与护理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心血管疾病的预防保健知识普及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心血管疾病概述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6833" r="3683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心血管疾病是一类涉及心脏、血管和循环系统的疾病，包括冠心病、高血压、中风等。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心血管疾病可以根据不同的分类标准进行分类，如病因、发病机制、临床表现等。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心血管疾病是全球致死率最高的疾病之一，每年有数百万人死于心血管疾病。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致死率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致残率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经济负担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875" r="4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心血管疾病不仅会导致死亡，还会导致长期残疾和身体功能受限。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心血管疾病给社会和家庭带来了巨大的经济负担，包括医疗费用、护理费用和丧失劳动能力等。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042" b="180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通过改变不良的生活习惯（如戒烟、限酒、合理饮食、增加运动等）和接受定期检查，可以降低患心血管疾病的风险。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对于已经患有心血管疾病的患者，通过药物治疗、生活方式调整和定期复查等手段，可以控制病情的发展，减少并发症的发生。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心血管疾病的预防与控制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心血管疾病的预防措施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保持健康的饮食习惯是预防心血管疾病的重要措施，应摄入适量的营养物质，避免过度摄入高热量、高脂肪和高盐的食物。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选择富含膳食纤维、维生素和矿物质的食物，如蔬菜、水果、全谷类和蛋白质来源（鱼、瘦肉和豆类）。控制总热量摄入，避免暴饮暴食，少吃快餐和加工食品。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125" r="2512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健康饮食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定期进行适量的运动可以增强心肺功能，提高心血管系统的健康水平。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根据个人情况选择适合的运动方式，如快走、跑步、游泳或骑车等。每周进行至少150分钟的中等强度有氧运动，或75分钟的高强度有氧运动，避免长时间久坐。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保持健康的体重范围可以降低心血管疾病的风险，通过合理的饮食和运动来控制体重。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避免过度饮食和暴饮暴食，少吃高热量食物。根据个人情况制定减肥计划，通过增加运动量和减少热量摄入来实现减重目标。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控制体重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戒烟和限制饮酒是预防心血管疾病的重要措施，可以降低心血管事件的风险。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戒烟是预防心血管疾病的最佳方法之一，应尽早戒烟。限制饮酒量，男性每天不超过两杯，女性每天不超过一杯。避免酗酒和醉酒。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定期监测和管理血压、血糖和血脂等心血管疾病危险因素，可以降低心血管事件的风险。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体检，了解自己的血压、血糖和血脂水平。遵循医生的建议，通过饮食、运动和药物治疗来控制这些危险因素。保持血压低于140/90毫米汞柱，空腹血糖低于6.1毫摩尔/升，低密度脂蛋白胆固醇低于2.6毫摩尔/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管理血压、血糖和血脂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https://d.book118.com/655130300220011042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2024-09-03T22:17:13.874</cp:lastPrinted>
  <dcterms:created xsi:type="dcterms:W3CDTF">2024-09-03T14:17:13Z</dcterms:created>
  <dcterms:modified xsi:type="dcterms:W3CDTF">2024-09-03T14:17:16Z</dcterms:modified>
</cp:coreProperties>
</file>