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6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A039B-78AC-448C-99B8-74B04C432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5C876-E894-4A3A-9C06-B683B83A8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073DB-34A3-451A-A8B1-FACB544C7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74F5B3-7D3E-4DCB-AF43-4533B42E9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1D50A6-0B90-4737-956C-06E8433EC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78B92B-D449-48C1-8B49-07812C8CD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7B97B0-E947-4603-BF87-568CF05F9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9DB9B-6B76-466A-8FAD-C7C94BEA5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456D7-3AC8-49D5-B186-95307FF80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F120C-05DB-4E24-B155-F1B1FA902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228BA-FBD7-4572-B4B2-8581B1C9C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359" r:id="rId2"/>
    <p:sldLayoutId id="2147484360" r:id="rId3"/>
    <p:sldLayoutId id="2147484361" r:id="rId4"/>
    <p:sldLayoutId id="2147484362" r:id="rId5"/>
    <p:sldLayoutId id="2147484363" r:id="rId6"/>
    <p:sldLayoutId id="2147484364" r:id="rId7"/>
    <p:sldLayoutId id="2147484365" r:id="rId8"/>
    <p:sldLayoutId id="2147484366" r:id="rId9"/>
    <p:sldLayoutId id="2147484367" r:id="rId10"/>
    <p:sldLayoutId id="214748436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1331003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2023年跟单文员年度总结及下一年工作计划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下一年工作计划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个人能力提升计划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对公司的建议与期望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完成订单情况</a:t>
            </a:r>
            <a:endParaRPr lang="zh-CN" altLang="en-US"/>
          </a:p>
        </p:txBody>
      </p:sp>
      <p:sp>
        <p:nvSpPr>
          <p:cNvPr id="10488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订单数量：2023年共完成订单1000份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订单质量：产品合格率达到98%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订单交付：准时交付率达到95%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订单金额：总金额达到1000万人民币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客户满意度</a:t>
            </a:r>
            <a:endParaRPr lang="zh-CN" altLang="en-US"/>
          </a:p>
        </p:txBody>
      </p:sp>
      <p:sp>
        <p:nvSpPr>
          <p:cNvPr id="104892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2023年客户满意度调查结果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客户反馈的主要问题及改进措施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客户表扬及优秀案例分享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与2022年客户满意度对比情况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工作亮点</a:t>
            </a:r>
            <a:endParaRPr lang="zh-CN" altLang="en-US"/>
          </a:p>
        </p:txBody>
      </p:sp>
      <p:sp>
        <p:nvSpPr>
          <p:cNvPr id="104898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高效沟通：与各部门保持良好沟通，确保订单按时交付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客户满意度高：客户反馈满意度超过90%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订单处理能力提升：通过系统优化，订单处理效率提高20%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团队协作精神：与团队成员紧密合作，共同完成目标任务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遇到的问题及解决方案</a:t>
            </a:r>
            <a:endParaRPr lang="zh-CN" altLang="en-US"/>
          </a:p>
        </p:txBody>
      </p:sp>
      <p:sp>
        <p:nvSpPr>
          <p:cNvPr id="104902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供应商交货不及时，影响订单按时交付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客户订单变更频繁，导致跟单工作量大增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产品质量问题频发，跟单过程中需加强质量检验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内部沟通协调不够顺畅，影响订单进度和客户满意度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下一年工作计划</a:t>
            </a:r>
            <a:endParaRPr lang="zh-CN" altLang="en-US"/>
          </a:p>
        </p:txBody>
      </p:sp>
      <p:sp>
        <p:nvSpPr>
          <p:cNvPr id="104907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目标设定</a:t>
            </a:r>
            <a:endParaRPr lang="zh-CN" altLang="en-US"/>
          </a:p>
        </p:txBody>
      </p:sp>
      <p:sp>
        <p:nvSpPr>
          <p:cNvPr id="1049096" name="矩形: 圆角 4"/>
          <p:cNvSpPr/>
          <p:nvPr>
            <p:custDataLst>
              <p:tags r:id="rId2"/>
            </p:custDataLst>
          </p:nvPr>
        </p:nvSpPr>
        <p:spPr>
          <a:xfrm>
            <a:off x="838200" y="3290466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98" name="正文"/>
          <p:cNvSpPr txBox="1"/>
          <p:nvPr>
            <p:custDataLst>
              <p:tags r:id="rId3"/>
            </p:custDataLst>
          </p:nvPr>
        </p:nvSpPr>
        <p:spPr>
          <a:xfrm>
            <a:off x="1001124" y="3487561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提升客户满意度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00" name="矩形: 圆角 4"/>
          <p:cNvSpPr/>
          <p:nvPr>
            <p:custDataLst>
              <p:tags r:id="rId4"/>
            </p:custDataLst>
          </p:nvPr>
        </p:nvSpPr>
        <p:spPr>
          <a:xfrm>
            <a:off x="8898350" y="329107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02" name="正文"/>
          <p:cNvSpPr txBox="1"/>
          <p:nvPr>
            <p:custDataLst>
              <p:tags r:id="rId5"/>
            </p:custDataLst>
          </p:nvPr>
        </p:nvSpPr>
        <p:spPr>
          <a:xfrm>
            <a:off x="9061273" y="348817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拓展业务渠道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04" name="矩形: 圆角 4"/>
          <p:cNvSpPr/>
          <p:nvPr>
            <p:custDataLst>
              <p:tags r:id="rId6"/>
            </p:custDataLst>
          </p:nvPr>
        </p:nvSpPr>
        <p:spPr>
          <a:xfrm>
            <a:off x="3524917" y="329168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06" name="正文"/>
          <p:cNvSpPr txBox="1"/>
          <p:nvPr>
            <p:custDataLst>
              <p:tags r:id="rId7"/>
            </p:custDataLst>
          </p:nvPr>
        </p:nvSpPr>
        <p:spPr>
          <a:xfrm>
            <a:off x="3688451" y="348878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优化跟单流程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08" name="矩形: 圆角 4"/>
          <p:cNvSpPr/>
          <p:nvPr>
            <p:custDataLst>
              <p:tags r:id="rId8"/>
            </p:custDataLst>
          </p:nvPr>
        </p:nvSpPr>
        <p:spPr>
          <a:xfrm>
            <a:off x="6211633" y="329229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10" name="正文"/>
          <p:cNvSpPr txBox="1"/>
          <p:nvPr>
            <p:custDataLst>
              <p:tags r:id="rId9"/>
            </p:custDataLst>
          </p:nvPr>
        </p:nvSpPr>
        <p:spPr>
          <a:xfrm>
            <a:off x="6374557" y="348939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提高订单处理效率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提升订单处理效率</a:t>
            </a:r>
            <a:endParaRPr lang="zh-CN" altLang="en-US"/>
          </a:p>
        </p:txBody>
      </p:sp>
      <p:sp>
        <p:nvSpPr>
          <p:cNvPr id="104914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优化订单处理流程，减少中间环节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定期对订单处理人员进行培训和考核，提高工作效率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加强与供应商沟通，确保订单及时交付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提升订单信息录入准确率，减少错误和重复工作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客户维护与拓展</a:t>
            </a:r>
            <a:endParaRPr lang="zh-CN" altLang="en-US"/>
          </a:p>
        </p:txBody>
      </p:sp>
      <p:sp>
        <p:nvSpPr>
          <p:cNvPr id="104922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定期与客户保持沟通，了解客户需求和反馈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制定客户维护计划，提高客户满意度和忠诚度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拓展新客户群体，增加业务量和市场份额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建立客户信息管理系统，对客户进行分类和跟踪管理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团队建设与培训</a:t>
            </a:r>
            <a:endParaRPr lang="zh-CN" altLang="en-US"/>
          </a:p>
        </p:txBody>
      </p:sp>
      <p:sp>
        <p:nvSpPr>
          <p:cNvPr id="10492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定期组织团队培训，提高团队成员的专业技能和业务水平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加强团队沟通和协作，提高团队整体执行力和工作效率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建立激励机制，鼓励团队成员积极创新和进取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定期评估团队绩效，优化团队结构，提升团队整体实力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个人能力提升计划</a:t>
            </a:r>
            <a:endParaRPr lang="zh-CN" altLang="en-US"/>
          </a:p>
        </p:txBody>
      </p:sp>
      <p:sp>
        <p:nvSpPr>
          <p:cNvPr id="104934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https://d.book118.com/655133100324011111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宋体</vt:lpstr>
      <vt:lpstr>Wingdings</vt:lpstr>
      <vt:lpstr>Office Theme</vt:lpstr>
      <vt:lpstr>2023年跟单文员年度总结及下一年工作计划</vt:lpstr>
      <vt:lpstr>目录</vt:lpstr>
      <vt:lpstr>2023年工作总结</vt:lpstr>
      <vt:lpstr>完成订单情况</vt:lpstr>
      <vt:lpstr>客户满意度</vt:lpstr>
      <vt:lpstr>工作亮点</vt:lpstr>
      <vt:lpstr>遇到的问题及解决方案</vt:lpstr>
      <vt:lpstr>下一年工作计划</vt:lpstr>
      <vt:lpstr>目标设定</vt:lpstr>
      <vt:lpstr>提升订单处理效率</vt:lpstr>
      <vt:lpstr>客户维护与拓展</vt:lpstr>
      <vt:lpstr>团队建设与培训</vt:lpstr>
      <vt:lpstr>个人能力提升计划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2024-09-17T22:49:29.933</cp:lastPrinted>
  <dcterms:created xsi:type="dcterms:W3CDTF">2024-09-17T14:49:29Z</dcterms:created>
  <dcterms:modified xsi:type="dcterms:W3CDTF">2024-09-17T14:49:32Z</dcterms:modified>
</cp:coreProperties>
</file>