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9F21C-9352-4CAA-BE00-CA8B7D56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5258F-EAE9-4CB8-8DE6-EE9AC05A6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34284-0257-46B1-9817-779BF665A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634B3-EDEF-4A17-8C1F-BDF5A272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8D5F44-8F68-4431-AB3B-A1DE50EAE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5C347-8DD1-4D98-824D-9E28C98A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3BE9C-C8E9-4973-B6E1-0FE51F14F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673C1-6A8E-4A14-956C-D8D2CB0C3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27303-6BCE-478C-800F-BD033410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6989B-9280-4681-84EA-DD431B64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66C66-063B-459E-96E2-DE1035A3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4002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认知康复的方法与技术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认知康复的实践与应用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认知康复的挑战与前景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健康宣教在认知康复中的作用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认知康复的定义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认知康复是指通过一系列干预措施，帮助患者恢复或提高其认知功能，包括注意力、记忆力、语言能力、执行能力等方面的训练。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认知康复的目标是帮助患者重新获得日常生活所需的认知技能，提高其独立生活的能力，并改善生活质量。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认知障碍是许多神经系统疾病的常见表现，如阿尔茨海默病、脑卒中、颅脑外伤等。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认知障碍会导致患者的生活质量下降、社交能力减退、工作能力丧失等问题。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认知康复可以帮助患者改善认知功能，提高日常生活能力，减轻家庭和社会的负担。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认知康复的发展可以追溯到20世纪50年代，当时主要是针对智力残疾和神经系统疾病患者的康复训练。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随着医学和神经科学的发展，认知康复的理论和实践逐渐完善，并成为一种专业的康复治疗方法。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85" b="2188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623" b="1362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目前，认知康复已经广泛应用于各种神经系统疾病的康复治疗中，并取得了显著的疗效。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21" b="2692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认知康复的历史与发展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神经可塑性理论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神经可塑性理论为认知康复提供了理论基础，通过有针对性的训练，可以刺激大脑神经网络的重塑和再生，提高认知能力。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神经可塑性理论认为大脑具有重塑和再生的能力，通过学习和训练，大脑能够重新组织神经网络，改善认知功能。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87" r="131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日常生活能力理论强调认知康复的目标是提高患者日常生活能力，如自我照顾、家务活动、工作技能等。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通过认知康复训练，患者能够掌握日常生活技能，提高生活质量，更好地融入社会。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日常生活能力理论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认知重构理论认为认知康复不仅仅是恢复受损的认知功能，还包括重新构建新的认知结构和思维模式。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通过认知重构训练，患者能够改变原有的思维模式和行为习惯，建立新的认知结构和应对策略，提高适应能力。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认知康复的方法与技术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认知训练是针对认知障碍患者的一种康复方法，通过一系列有针对性的训练活动，提高患者的认知能力。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认知训练通常包括注意力、记忆力、语言、思维等方面的训练，通过游戏、任务、练习等方式进行，帮助患者恢复或提高其认知功能。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认知训练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记忆训练是一种专门针对记忆障碍患者的康复方法，通过特定的训练程序，改善患者的记忆能力。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记忆训练通常采用反复练习、记忆宫殿、故事串联等方法，帮助患者提高记忆能力，减少遗忘。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https://d.book118.com/655140022231011104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2024-09-14T13:02:09.898</cp:lastPrinted>
  <dcterms:created xsi:type="dcterms:W3CDTF">2024-09-14T05:02:09Z</dcterms:created>
  <dcterms:modified xsi:type="dcterms:W3CDTF">2024-09-14T05:02:12Z</dcterms:modified>
</cp:coreProperties>
</file>