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AFFF2-6234-49EB-8F89-078C5B39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50ED0-071C-4507-9703-5F41AACB1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0844F-E541-4198-B272-BD3A0D7E2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9F1C7-8671-44B0-9766-C9EEE7A36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72A40-574E-4001-963E-682B8499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3FCE6F-36E2-4A5F-8744-CEBD0C68D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9EE81-2827-417E-A74B-1A85265D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9993B-E50F-4540-B07A-AA2DA5D7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64A15-B400-4C89-BC0C-84DEA4338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D42E7-EDD4-4A24-BABA-F18F8DB3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1ED98-E86C-4B39-A764-70C44DC8F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4300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预防新型肺炎知识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新型肺炎的基本知识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预防新型肺炎的方法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新型肺炎的误区与澄清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个人防护用品的选择和使用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新型肺炎的应对策略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新型肺炎的基本知识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新型冠状病毒是一种单链RNA病毒，属于冠状病毒科，是已知的第7种可以感染人类的冠状病毒。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新型肺炎是指由新型冠状病毒感染引起的一种急性呼吸道传染病，主要通过飞沫、接触和气溶胶传播。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47" b="16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新型肺炎的传播方式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新型肺炎主要通过患者咳嗽、打喷嚏或说话时产生的飞沫传播，也可通过直接接触患者分泌物污染的物品（如手、眼、鼻等）而传播。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在相对封闭的环境中，长时间暴露于高浓度气溶胶的情况下，也可能存在经气溶胶传播的风险。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新型肺炎的潜伏期一般为1-14天，多为3-7天。患者在潜伏期和症状期可能无明显症状，或仅出现轻微乏力、发热等症状。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典型的新型肺炎症状包括发热、干咳、乏力，可伴有鼻塞、流涕、咽痛、肌痛和腹泻等症状。病情严重时可能出现急性呼吸窘迫综合征、脓毒症、休克及多器官功能衰竭等严重并发症。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新型肺炎的症状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预防新型肺炎的方法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咳嗽或打喷嚏时，用纸巾或弯曲的肘部遮住口鼻，然后立即将使用过的纸巾放入封闭的垃圾桶内，并及时洗手。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保持呼吸道卫生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尽量减少或避免前往人群密集的场所，特别是空气流通较差的地方。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避免接触已知感染者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与他人保持至少1米的安全距离，以降低飞沫传播的风险。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在公共场所，特别是在不能保持社交距离的情况下，应佩戴医用口罩或N95口罩。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确保公共场所的窗户经常打开，以保持空气流通。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减少聚集活动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尽量减少参加大型聚会或活动，避免拥挤的场所。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定期清洁和消毒公共设施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使用含有至少60%酒精的消毒液定期清洁经常接触的物体表面，如门把手、桌面等。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家庭成员出现症状时及时就医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如出现发热、咳嗽、乏力等症状，应及时就医，并告知医生自己的旅行史和接触史。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家庭成员确诊后采取隔离措施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确诊的新型肺炎患者应在家中接受隔离治疗，并保持良好的通风和卫生习惯。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家庭成员接触患者后采取消毒措施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接触患者后，应立即用含有至少60%酒精的消毒液清洁手部和可能接触的物体表面。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家庭成员共同遵守预防措施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家庭成员应共同遵守预防新型肺炎的措施，提高家庭整体的预防意识。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新型肺炎的误区与澄清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https://d.book118.com/655143000214011042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2024-09-03T21:52:19.306</cp:lastPrinted>
  <dcterms:created xsi:type="dcterms:W3CDTF">2024-09-03T13:52:19Z</dcterms:created>
  <dcterms:modified xsi:type="dcterms:W3CDTF">2024-09-03T13:52:21Z</dcterms:modified>
</cp:coreProperties>
</file>