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022A1D-EA26-46AE-B3F3-30788C88C6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D6D627-22EE-41AB-BCB3-88D53A1A0A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821EBF-4325-42A9-AB70-2541E374D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8FF27B-5615-45BF-A8A3-731894FC2E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7FA9EE-9C38-4B01-BA59-A2D85200FB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C00277-071B-4687-AD60-EA0A40B669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636B88-BBBA-431C-A674-7387BB7624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1CE9EF-9D40-4625-A12F-E01FF594A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3B6A70-0478-4EBF-882B-D2905B9B49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B35B0F-936D-4B84-BB94-BA429A2ED2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D3B444-FEAE-4BA0-9668-2594149C1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144014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大客户营销管理中的产品质量管理与质量控制策略</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产品质量管理在大客户营销中作用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质量控制策略制定与实施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案例分析：成功企业经验借鉴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挑战与对策：当前环境下大客户营销中产品质量管理面临挑战及应对策略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客户需求多样化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大客户往往有着更为复杂和多样化的需求，对于产品质量的要求也更高，需要企业采取更为精细化的质量管理策略。</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提升企业品牌形象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优质的产品质量不仅可以满足大客户的需求，还有助于提升企业的品牌形象和市场声誉，从而吸引更多的大客户。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市场竞争激烈</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随着市场竞争的加剧，大客户对于企业的重要性日益凸显，产品质量成为企业赢得大客户信任的关键因素。</a:t>
            </a:r>
          </a:p>
        </p:txBody>
      </p:sp>
      <p:pic>
        <p:nvPicPr>
          <p:cNvPr id="10" name="Picture 10"/>
          <p:cNvPicPr>
            <a:picLocks noChangeAspect="1"/>
          </p:cNvPicPr>
          <p:nvPr/>
        </p:nvPicPr>
        <p:blipFill>
          <a:blip r:embed="rId2"/>
          <a:srcRect l="1538" r="153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本文旨在探讨大客户营销管理中产品质量管理与质量控制策略的重要性，提出相应的管理方法和实践建议，帮助企业更好地满足大客户需求，提升市场竞争力。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分析大客户对产品质量的要求和期望，研究企业如何制定和执行有效的产品质量管理策略，探讨如何建立与大客户需求相匹配的质量控制体系，以及如何通过持续改进和优化产品质量管理策略来提升大客户满意度和忠诚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任务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大客户通常指的是对企业的产品或服务需求量大、采购频次高、对企业经营影响较大的客户。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大客户往往具有采购集中、决策周期长、服务要求高等特点，需要企业投入更多的资源和精力进行维护和管理。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针对不同大客户的行业背景、业务需求等制定个性化的营销方案，提高营销效果。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个性化营销策略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083" r="12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多元化营销手段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542" r="13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运用多种营销手段如会议营销、顾问式销售、解决方案销售等，以满足大客户的多样化需求。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建立完善的客户关系管理体系，对大客户进行分类管理，提高客户满意度和忠诚度。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营销策略与手段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为大客户提供优质的产品和服务，及时解决客户在使用过程中遇到的问题，提高客户满意度。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优质服务提供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定期对大客户进行回访和沟通，了解客户的需求变化和反馈意见，及时调整营销策略和服务方案。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定期回访与沟通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与大客户建立长期稳定的合作关系，共同推动产品和服务的升级和改进，实现双方的共赢发展。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持续发展与共赢</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客户关系维护与发展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产品质量管理在大客户营销中作用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建立长期合作关系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优质的产品质量有助于建立客户信任，促进与大客户建立长期稳定的合作关系。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优质产品体验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通过提供高质量的产品，满足客户的期望和需求，提升客户的使用体验，从而增强客户满意度。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减少客户投诉</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产品质量管理有助于降低产品缺陷率和故障率，减少客户投诉，提高客户满意度和忠诚度。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提升客户满意度和忠诚度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提升品牌形象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优质的产品质量有助于提升企业的品牌形象和知名度，增强企业在市场中的竞争力。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增加市场份额</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通过提供高质量的产品，满足市场需求，扩大市场份额，提高企业的市场地位。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促进产品创新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产品质量管理不仅关注现有产品的质量，还推动企业不断进行产品创新和技术升级，保持竞争优势。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增强企业核心竞争力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通过优化生产流程和质量管理，降低产品缺陷率和返工率，从而减少生产成本和资源浪费。</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降低生产成本</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优质的产品质量管理有助于提高生产效率，缩短生产周期，加快产品上市速度。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提高生产效率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关注产品质量不仅是对客户的负责，也是对社会和环境的负责，有助于提升企业的社会责任感和可持续发展能力。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增强企业社会责任感</a:t>
            </a:r>
          </a:p>
        </p:txBody>
      </p:sp>
      <p:pic>
        <p:nvPicPr>
          <p:cNvPr id="9" name="Picture 9"/>
          <p:cNvPicPr>
            <a:picLocks noChangeAspect="1"/>
          </p:cNvPicPr>
          <p:nvPr/>
        </p:nvPicPr>
        <p:blipFill>
          <a:blip r:embed="rId2"/>
          <a:srcRect t="24" b="24"/>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促进企业可持续发展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质量控制策略制定与实施</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https://d.book118.com/655144014110011103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2024-09-12T14:18:20.885</cp:lastPrinted>
  <dcterms:created xsi:type="dcterms:W3CDTF">2024-09-12T06:18:20Z</dcterms:created>
  <dcterms:modified xsi:type="dcterms:W3CDTF">2024-09-12T06:18:23Z</dcterms:modified>
</cp:coreProperties>
</file>