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BB89D-FC97-49C9-8BFC-62D3E9E78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C33E8-8786-4EFE-9B99-2D96B767A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C6471-7EC8-443B-852C-D9759BF9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4DB1C-C1E4-46CE-A405-E3F2EC34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8C70A-460F-44F6-894A-A39F7F64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8B3C1-4C2B-492B-BF5E-096FF6FC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93DA7-628A-473F-B5A8-598F34A6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E7F82-6FDB-4596-86A8-652564FF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8FF89-CDD6-47E5-9C18-6634A015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24DD4-E411-411B-B162-AB1D56A18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0B2BA-5266-4DB7-A38B-27D1267E6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003330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服装行业2024年宿舍管理时尚品牌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宿舍管理概述与重要性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时尚品牌宿舍设计理念与特点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服装行业宿舍管理实践案例分析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员工关怀与宿舍文化建设策略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智能化技术在宿舍管理中应用前景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总结与展望：打造具有竞争力的时尚品牌宿舍管理体系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宿舍管理概述与重要性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宿舍管理是指对企业或学校等组织内的宿舍环境、设施、人员等进行全面管理和优化的过程，以确保宿舍安全、舒适、整洁。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通过有效的宿舍管理，营造积极、健康、和谐的宿舍文化氛围，提高员工或学生的居住质量和满意度，进而提升组织整体形象和竞争力。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宿舍管理定义及目标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当前，随着消费者对服装品牌形象的日益关注，服装行业对宿舍管理的重视程度也在不断提高。越来越多的服装企业开始注重打造具有品牌特色的宿舍环境，提升员工的生活品质。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服装行业的竞争日益激烈，品牌形象的塑造将成为企业核心竞争力的重要组成部分。宿舍管理作为品牌形象的重要体现之一，将越来越受到企业的重视。同时，随着科技的进步和智能化技术的应用，宿舍管理也将更加便捷、高效、人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宿舍管理对品牌形象影响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优质的宿舍管理能够展现企业对员工的关怀和尊重，塑造积极、健康的品牌形象，吸引更多优秀人才加入。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增强品牌认同感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良好的宿舍环境和管理制度能够让员工感受到企业的温暖和归属感，从而增强对品牌的认同感和忠诚度。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促进品牌传播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优秀的宿舍管理可以成为企业内部的口碑传播点，员工在社交媒体等渠道上的分享将进一步扩大品牌影响力。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时尚品牌宿舍设计理念与特点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采用当季流行色，如马卡龙色、莫兰迪色等，营造活泼、清新的宿舍氛围。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流行色彩运用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时尚家具选择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958" b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个性化装饰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选用简约、时尚的家具，如北欧风、工业风等，展现品牌年轻、时尚的态度。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鼓励员工根据个人喜好添加装饰物，如照片墙、绿植等，打造独具特色的宿舍空间。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时尚元素融入宿舍设计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床铺、桌椅等家具符合人体工学设计，提供舒适的休息和学习环境。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583" r="2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人体工学设计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充分利用宿舍空间，规划合理的储物区域，方便员工收纳个人物品。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储物空间规划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通过柔和的灯光、舒适的床品等，营造温馨、宜居的宿舍氛围。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温馨氛围营造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舒适度与实用性兼顾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家具、床品等选用环保材料，如竹木、有机棉等，减少对环境的污染。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环保材料选用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配置节能型电器，如LED灯、节水龙头等，降低能源消耗。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在宿舍内摆放绿色植物，净化空气，同时增添自然气息。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绿色植物引入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服装行业宿舍管理实践案例分析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人性化管理措施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关注员工需求，提供舒适、安全的宿舍环境，如优化宿舍设施、提供24小时热水、加强安保措施等。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优秀宿舍文化建设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通过打造具有品牌特色的宿舍文化，提高员工归属感和凝聚力，如定期举办宿舍文化活动、设立宿舍文化墙等。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运用物联网、大数据等先进技术，实现宿舍管理的智能化、便捷化，如智能门禁系统、在线报修平台等。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成功案例分享及启示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服装行业员工流动性较大，给宿舍管理带来一定难度，如房间分配、物品管理等。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员工流动性大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不同员工对宿舍环境、设施等需求多样化，难以满足所有员工的需求。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多样化需求满足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部分员工安全意识薄弱，卫生习惯不佳，可能导致安全事故和卫生问题。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挑战与困难剖析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https://d.book118.com/655200333032011043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2024-09-04T18:51:34.372</cp:lastPrinted>
  <dcterms:created xsi:type="dcterms:W3CDTF">2024-09-04T10:51:34Z</dcterms:created>
  <dcterms:modified xsi:type="dcterms:W3CDTF">2024-09-04T10:51:36Z</dcterms:modified>
</cp:coreProperties>
</file>