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F665F2-17AB-4B2B-A9F6-3F688BCA9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E1144B-8E20-4CB5-96AF-524C81F61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3DD323-01E7-4A80-83D6-38A68DF09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BB85DC-D803-4580-99CC-A5704CEDD3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6D223C-3A5D-45DB-AD52-64ADD4C03D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5FCC43-DE1E-40A8-B86E-B57FA8DF71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D272AA-EFA1-4AE1-9742-EB52BD87A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570869-FD9F-447D-BB15-2042DC3B80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81597A-B0AC-4C03-9A87-90D17EE2A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E36F35-8124-469F-8104-EC291AA59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ACF450-48C9-4BD1-AD1B-EFFD72356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5201123244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家庭电路中电流过大的原因课件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家庭电路基础知识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电流过大的原因分析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安全用电常识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预防电流过大的措施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电流过大引发的后果及应对措施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家庭电路基础知识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负载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导线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开关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家庭电路的组成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提供电能，通常为市电或发电机。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消耗电能，如家用电器、照明灯具等。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传输电能，通常为铜线或铝线。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控制电路的通断。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793" r="327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家庭电路的工作原理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负载消耗电能并产生热量，同时驱动设备工作。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电流从电源出发，通过导线传输到负载，再回到电源形成一个完整的回路。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家庭电路的电流和电压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电荷流过导线的速度，单位为安培（A）。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电场中电位差的大小，单位为伏特（V）。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电流和电压的关系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电压是产生电流的原因，电流和电压成正比关系。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电流过大的原因分析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当家庭电路中的用电器总功率过大时，会导致电流过大。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当多个大功率用电器同时使用时，总功率可能超过电路的承载能力，导致电流过大。例如，同时使用多个空调、微波炉等大功率电器时，容易引发电流过大。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用电器总功率过大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94" r="250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短路会导致家庭电路中的电流过大。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短路是指电流不经过用电器直接回到电源的现象。当发生短路时，电流会选择最短的路径回到电源，从而造成电流过大。这种情况通常是由于电线老化、绝缘层破损或使用劣质电器插头等原因引起的。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漏电会导致家庭电路中的电流过大。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漏电是指电路中某处绝缘层破损或老化，导致电流不经过用电器而直接流回电源的现象。漏电不仅会导致电流过大，还可能引发触电危险。这种情况通常是由于电线老化、绝缘层破损或使用劣质电线等原因引起的。为了确保安全，需要及时检查和维修电路，更换破损的电线和绝缘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漏电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安全用电常识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https://d.book118.com/655201123244011040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2024-08-31T23:43:55.199</cp:lastPrinted>
  <dcterms:created xsi:type="dcterms:W3CDTF">2024-08-31T15:43:55Z</dcterms:created>
  <dcterms:modified xsi:type="dcterms:W3CDTF">2024-08-31T15:43:57Z</dcterms:modified>
</cp:coreProperties>
</file>