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9C3A-BD5F-463A-B63A-0520689A0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E68A1-03A7-4973-B6C2-637EC3AC7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17980-BA53-4065-876A-D15D2D41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34579-7D8E-4DE2-AEFA-01D3537F5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130B9-1E58-4D0E-B9D1-17F026B9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7800F-EC31-4183-BF39-CA1264FB2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2FAF4-6215-41F7-BA3B-7DBA1E6D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1E7F4-D1BC-4CED-B8DF-48ACCC339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64F16-3661-49CC-BE13-026632628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9C108-2663-4DC0-AA16-86A5C5538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5599A-6301-407E-9D31-716C8CFCC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023013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智慧园区建设的风险与控制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新一代信息技术，实现园区内及时、互动、整合的信息感知、传递和处理，以提高园区产业集聚能力、企业经济竞争能力、可持续发展能力为先进特征，实现园区数字化、智能化、绿色化发展的新型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发展趋势：一是数字化、网络化、智能化、绿色化融合发展；二是从单一功能向综合功能转变；三是从传统管理向智慧化管理转变；四是从单一服务向多元化服务转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智慧园区建设的目标包括提高园区产业集聚能力、企业经济竞争能力和可持续发展能力，实现园区数字化、智能化和绿色化发展。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智慧园区建设对于推动城市经济发展、提升城市形象和品质、改善居民生活质量具有重要意义。同时，智慧园区建设也是推动新一代信息技术发展的重要载体和平台，对于促进技术创新和应用具有重要意义。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国内典型案例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国内智慧园区建设的典型案例包括北京中关村科技园区、上海张江高科技园区、深圳南山区科技园等。这些园区通过智慧化建设，实现了产业集聚、企业发展和城市形象提升等多重目标。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国外典型案例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国外智慧园区建设的典型案例包括美国硅谷、新加坡裕廊工业园区、日本筑波科学城等。这些园区通过智慧化建设，实现了技术创新、产业集聚和可持续发展等多重目标。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智慧园区建设涉及的技术更新迅速，可能导致已投入的设备或系统很快过时。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技术安全隐患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" r="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缺乏统一的技术标准，可能导致不同系统之间的兼容性问题。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智慧园区建设涉及大量数据传输和处理，存在技术安全隐患，如数据泄露、系统瘫痪等。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智慧园区建设投资巨大，但回报周期较长，存在投资回报不确定的风险。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投资回报不确定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市场需求的变化可能导致已建成的智慧园区无法满足新的需求，造成经济损失。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智慧园区建设需要大量资金支持，一旦资金链断裂，可能导致项目无法完成。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资金链断裂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法规政策的变化可能对智慧园区建设产生不利影响，如政策调整、法规修订等。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社会治安问题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智慧园区建设可能引发社会治安问题，如犯罪率上升、社会不稳定等。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智慧园区建设可能引发社会舆论关注，如处理不当可能对企业形象造成负面影响。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智慧园区建设如不合理规划和管理，可能导致资源浪费和环境污染。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自然灾害、气候变化等自然环境变化可能对智慧园区建设造成不利影响。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智慧园区建设需要符合环境保护要求，否则可能面临环保处罚和舆论压力。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智慧园区建设风险评估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可能对智慧园区建设造成严重威胁或重大损失的风险，如技术不成熟、资金不足等。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39" r="253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3" r="7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可能对智慧园区建设造成一定威胁或损失的风险，如项目管理不善、供应链问题等。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可能对智慧园区建设造成较小威胁或损失的风险，如轻微的技术故障、临时的资源短缺等。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通过专家判断、历史数据分析等方式对风险进行主观评估。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运用数学模型、统计分析等工具对风险进行客观量化评估。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结合定性和定量评估方法，对风险进行全面、系统的评估。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包括风险矩阵、敏感性分析、蒙特卡罗模拟等，用于辅助风险评估过程。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https://d.book118.com/655202301301011044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2024-09-07T07:41:11.076</cp:lastPrinted>
  <dcterms:created xsi:type="dcterms:W3CDTF">2024-09-06T23:41:11Z</dcterms:created>
  <dcterms:modified xsi:type="dcterms:W3CDTF">2024-09-06T23:41:13Z</dcterms:modified>
</cp:coreProperties>
</file>