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398F6F-6496-4863-B328-D9A5D6D97B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B1CE67-13BC-47BB-A982-A77FD3330F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AF982D-DDDC-48D5-B1CD-FC9F718CF1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046202-7679-4CC2-B9CB-99F4439B3C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03F3D3-EFB9-4319-B510-292C00CE35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B929ED-FB7C-4128-8E70-F16DD96FEC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8785DF-3D24-42C2-94F2-CFC768FBE0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D8C875-3FEE-4817-984F-3BDA3BB1C8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60709B-FFCD-492E-AEE3-4B4AFCA2E2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78563D-55F2-49A8-B098-68A83887F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397C02-2979-485F-92D9-D6FF155B1C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20311300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《金融资产估价》ppt课件</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金融资产估价概述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金融资产估价模型</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金融资产的风险与回报</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金融市场与金融资产价格</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金融资产估价的实践应用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未来金融资产估价的发展趋势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金融资产估价概述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223" r="3322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金融资产是代表未来收益和资产或负债的权益和凭证，其价值由未来的现金流量决定。</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金融资产的定义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按照不同的分类标准，金融资产可以分为固定收益证券、权益证券、衍生证券等类型。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金融资产的分类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金融资产的定义与分类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金融资产估价是投资者进行投资决策的基础，只有准确评估金融资产的价值，才能做出明智的投资决策。</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金融资产估价不仅有助于投资者做出正确的投资决策，还有助于金融机构进行风险管理、资产负债管理以及制定合理的财务策略。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金融资产估价的必要性与意义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金融资产估价的意义</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金融资产估价的必要性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金融资产估价应遵循市场价值原则、未来现金流量原则和风险调整后收益原则。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金融资产估价的基本原则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常见的金融资产估价方法包括现值法、市场比较法和折现现金流法等。这些方法各有优缺点，应根据具体情况选择合适的方法进行估价。</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金融资产估价的基本方法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金融资产估价的基本原则与方法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金融资产估价模型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折现现金流模型</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通过预测未来的现金流，并将其折现到现在的价值来评估金融资产。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未来收益折现模型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将未来的收益折现到现在的价值，以评估金融资产的价值。</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期权定价模型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通过预测未来的期权价格，并将其折现到现在的价值来评估金融资产。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现值估价模型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市销率法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通过比较类似的公司或类似资产的市场销售收入来评估金融资产的价值。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市盈率法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通过比较类似的公司或类似资产的市场价格来评估金融资产的价值。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市净率法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通过比较类似的公司或类似资产的市场净资产来评估金融资产的价值。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市场比较法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自由现金流折现模型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通过预测未来的自由现金流，并将其折现到现在的价值来评估金融资产。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公司自由现金流折现模型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通过预测未来的公司自由现金流，并将其折现到现在的价值来评估金融资产。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股权自由现金流折现模型</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通过预测未来的股权自由现金流，并将其折现到现在的价值来评估金融资产。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折现现金流法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二叉树期权定价模型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通过建立二叉树图来模拟期权的价值变化，并计算期权的价值。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布莱克-舒尔斯期权定价模型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基于无套利定价原理，通过预期收益率和波动率等参数来计算期权的价值。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期权估价模型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金融资产的风险与回报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501" r="1450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4587" r="1458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由于市场价格波动引起的风险，可以通过分散投资降低。</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市场风险</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债务人违约导致的风险，需要评估债务人的信用状况。</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信用风险</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资产难以出售的风险，需要关注市场的交易量。</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流动性风险</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由于内部操作失误或系统故障引起的风险，需要加强内部控制和系统安全。</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操作风险</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金融资产的风险类型与测量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https://d.book118.com/655203113004011041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2024-09-01T10:12:31.633</cp:lastPrinted>
  <dcterms:created xsi:type="dcterms:W3CDTF">2024-09-01T02:12:31Z</dcterms:created>
  <dcterms:modified xsi:type="dcterms:W3CDTF">2024-09-01T02:12:33Z</dcterms:modified>
</cp:coreProperties>
</file>