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6E899E-5914-49CD-82A8-8E92153BA2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E85D56-8762-4298-AC18-7A41F1BFC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F6D5A3-9869-4020-93E0-1F29E7A799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233CE5-FBD6-41DA-B767-0823FA8542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85B05B-DB73-4D4C-9D59-CB5FA3C527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F8120A-8B64-4566-9755-A585866E3B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F69C01-2667-4C89-958C-26C4B4C1F5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1FDDCB-CB49-4848-9D15-094F7B164D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A1BDF3-8B7A-4F1C-A798-F63581F273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961649-AA77-490B-BEE5-B6420C888A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B08D24-8462-43C2-80AD-A07247FD2B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20311302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《教育评价的功能》ppt课件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教育评价的功能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教育评价的类型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教育评价的方法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教育评价的实践应用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108" r="111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4282" r="1428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了解教育评价在教育过程中的作用和意义</a:t>
            </a:r>
          </a:p>
        </p:txBody>
      </p:sp>
      <p:pic>
        <p:nvPicPr>
          <p:cNvPr id="5" name="Picture 5"/>
          <p:cNvPicPr>
            <a:picLocks noChangeAspect="1"/>
          </p:cNvPicPr>
          <p:nvPr/>
        </p:nvPicPr>
        <p:blipFill>
          <a:blip r:embed="rId4"/>
          <a:srcRect l="14941" r="14941"/>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掌握教育评价的基本概念、功能和实施方法</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提高教育评价的实践能力和应用水平，促进教育质量的提升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教育评价是对教育目标的达成程度、教育方案的有效性、教育条件和环境的适宜性等方面进行的评估和判断</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教育评价是一个系统性的过程，包括确定评价目标、收集相关信息、制定评价标准、实施评价、撰写评价报告等步骤</a:t>
            </a:r>
          </a:p>
        </p:txBody>
      </p:sp>
      <p:pic>
        <p:nvPicPr>
          <p:cNvPr id="7" name="Picture 7"/>
          <p:cNvPicPr>
            <a:picLocks noChangeAspect="1"/>
          </p:cNvPicPr>
          <p:nvPr/>
        </p:nvPicPr>
        <p:blipFill>
          <a:blip r:embed="rId2"/>
          <a:srcRect l="7513" r="751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822" r="98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教育评价是对教育活动的过程和结果进行测量、分析、比较和判断，并提供有关信息和反馈的过程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教育评价的定义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教育评价的功能</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教育评价的导向功能是指评价标准对教育实践的引导作用。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教育评价通过制定明确、具体的评价标准，为教育实践提供方向和目标。评价标准不仅指导教师和学生明确教育目标，还引导教育资源的配置和使用。在评价过程中，不断调整和完善教育实践，使其更加符合评价标准，提高教育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导向功能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224" r="1722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教育评价的诊断功能是指通过评价发现教育实践中存在的问题和不足。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评价通过对教育实践的全面分析和评估，发现存在的问题、不足和矛盾。评价结果能够清晰地反映教育实践的现状，为进一步改进提供依据。同时，诊断功能还有助于发现学生的个体差异和需求，为个性化教育提供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教育评价的激励功能是指评价结果对教育实践的激励和促进作用。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评价通过提供公正、客观的评价结果，激励教师和学生积极参与教育实践。评价结果可以作为教师工作业绩和学生学业成就的依据，激发教师和学生的积极性和创造性。同时，激励功能还能够促进教育机构之间的竞争与合作，推动教育事业的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教育评价的调节功能是指通过评价反馈调节教育实践的过程和结果。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教育评价通过收集和分析评价信息，及时发现和纠正教育实践中出现的偏差。评价结果可以作为调整教育计划、改进教学方法、优化资源配置的依据，确保教育实践与目标的动态平衡。同时，调节功能还强调与教育实践的互动和反馈，不断优化和完善评价过程，提高评价的针对性和有效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调节功能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教育评价的类型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4375" b="14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形成性评价是在教育过程中进行的，目的是及时了解教育活动的进展和效果，及时反馈信息，以便调整和完善教育活动，提高教育质量。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形成性评价是在教育过程中进行的，它通过收集学生的学习进度、教师教学效果等方面的信息，对教育活动进行实时反馈和调整。这种评价方式有助于教师及时发现学生的问题，并采取相应的措施进行补救和改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形成性评价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总结性评价是在教育活动结束后进行的，目的是全面了解教育活动的成果和效果，为决策提供依据。</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结性评价是在一个教育阶段或整个教育活动结束后进行的，它通过对学生学习成果的测试和评估，对教育活动的成果进行全面的评价。这种评价方式有助于了解学生的学习状况和教师的教学效果，为教育决策提供依据。</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总结性评价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诊断性评价是在教育活动开始前进行的，目的是了解学生的学习基础和需求，为制定教育计划提供依据。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诊断性评价是在教育活动开始前进行的，它通过对学生学习基础、学习需求和学习风格的评估，为制定个性化的教育计划提供依据。这种评价方式有助于教师更好地了解学生，为后续的教育活动做好准备。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2688" r="326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诊断性评价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https://d.book118.com/655203113021011043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2024-09-04T16:42:48.035</cp:lastPrinted>
  <dcterms:created xsi:type="dcterms:W3CDTF">2024-09-04T08:42:48Z</dcterms:created>
  <dcterms:modified xsi:type="dcterms:W3CDTF">2024-09-04T08:42:49Z</dcterms:modified>
</cp:coreProperties>
</file>