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9DCF0-4AC9-4605-80E0-ACDB99970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E4CFB-F5C9-48E4-AF45-6EFC23064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38550-11DE-43ED-91FE-DAD68B703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968FB-2500-46A2-815C-33312F83C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072050-28B1-4F5A-BC16-CC6DC8924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418CF2-14E8-49EF-9E76-31F6E8B40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E593F0-FBE9-4CBE-B17D-2EBA5453E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09916-6C6C-4030-989F-46F781E46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79F68-6BB5-47B5-91B3-C66E028CD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3C117-F5C4-46CB-AFC5-21443C65F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A57B0-88F8-4AE8-8D20-AA2175007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10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03224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供应链风险防控与采购策略升级实施案例分享研讨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供应链风险识别与评估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供应链风险防控策略制定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采购策略升级背景及目标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采购策略升级实施过程分享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供应链风险防控与采购策略升级效果评估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行业案例分享及启示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互动环节：问题讨论与经验交流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供应链风险识别与评估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包括政治、经济、社会、技术等方面的风险，如政策变化、市场波动、自然灾害、技术更新等。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供应链网络风险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包括企业运营、财务、人力等方面的风险，如生产延误、资金短缺、员工流失等。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涉及供应商、制造商、物流商等多个环节，包括供应中断、质量问题、运输延误等。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风险来源及类型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历史数据分析法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通过向供应链相关人员发放问卷，收集关于潜在风险的信息和数据。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组织专家团队进行自由讨论，激发创新思维，识别潜在风险。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通过对历史数据进行挖掘和分析，发现潜在的风险因素和趋势。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将风险按照发生概率和影响程度进行分类和排序，便于优先处理高风险因素。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风险评估模型构建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定性评估模型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基于专家经验和主观判断，对风险因素进行定性评估，如风险矩阵法。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定量评估模型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运用数学方法和统计工具，对风险因素进行量化评估，如蒙特卡罗模拟法、敏感性分析法等。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综合评估模型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结合定性和定量评估方法，综合考虑多种因素，对供应链风险进行全面评估。如模糊综合评价法、灰色关联分析法等。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供应链风险防控策略制定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建立严格的供应商评估机制，综合考虑供应商的质量、价格、交货期、服务等因素，确保选择优质供应商。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在采购合同中明确双方的权利和义务，包括质量标准、交货期、违约责任等，以降低合同风险。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合同条款明确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通过合理的库存控制，避免库存积压和缺货风险，确保生产顺利进行。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预防性控制策略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针对可能出现的供应链中断、质量问题等风险，制定相应的应急预案，确保在风险发生时能够迅速应对。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风险预警机制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建立供应链风险预警机制，及时发现潜在风险，以便采取应对措施。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多渠道采购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与多个供应商建立合作关系，实现多渠道采购，以降低对单一供应商的依赖风险。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应对性控制策略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加强与供应商之间的协同合作，共同提升供应链整体效率和稳定性。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运用大数据和人工智能等技术手段，对供应链数据进行深入分析，发现潜在问题并优化供应链流程。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定期对采购团队进行供应链风险防控相关培训和教育，提高团队的风险意识和应对能力。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持续培训与教育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采购策略升级背景及目标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传统采购模式往往依赖于单一的供应商，一旦供应商出现问题，整个供应链都会受到影响。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供应链不稳定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传统采购流程繁琐，包括询价、报价、谈判等多个环节，耗费大量时间和精力。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采购效率低下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由于缺乏有效的采购策略和谈判技巧，企业往往无法获得最优的采购价格和质量。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采购成本高昂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传统采购模式挑战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提升采购效率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优化采购流程，减少不必要的环节和耗时，提高采购效率。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降低采购成本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通过有效的采购策略和谈判技巧，获得更优惠的采购价格和质量，降低采购成本。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提高供应链稳定性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通过多元化供应商选择和合作，降低对单一供应商的依赖，提高供应链的稳定性。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采购策略升级意义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制定全面的采购策略升级计划，包括供应商选择、采购流程优化、采购成本控制等方面。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实现供应链稳定性提升、采购效率提高、采购成本降低等目标，为企业创造更大的经济效益。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期望成果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采购策略升级实施过程分享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https://d.book118.com/655203224031011043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2024-09-04T18:29:29.984</cp:lastPrinted>
  <dcterms:created xsi:type="dcterms:W3CDTF">2024-09-04T10:29:30Z</dcterms:created>
  <dcterms:modified xsi:type="dcterms:W3CDTF">2024-09-04T10:29:32Z</dcterms:modified>
</cp:coreProperties>
</file>