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8D7F28-5050-42D9-A160-FAE7ADCC9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169BE0-7C33-4FE9-82F0-E3E636165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23D9B2-E116-4728-94CA-90C3D192A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DA5ED9-1278-4B34-9DB1-AF8A0B3A9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A70536-4696-458E-AAF9-C64FFA293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A5CD13-E48D-4E21-8C85-BED350BE1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D4D865-2763-4CED-9DA8-9DA162EDE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3AD8A9-CFEA-4A92-9844-E4D89F9F1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1C1B1D-357F-4F4F-B915-3F6BBEF73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048143-196D-4302-8A91-295030EAD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C3DDCF-DF66-412E-BEA5-39CC96C38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2110421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国家护理数据平台建设与运营\n## 1.国家护理数据平台概述\n### 1.1平台背景与意义\n### 1.2平台目标与愿景\n### 1.3平台功能与特点\n## 2.国家护理数据平台的建设\n### 2.1平台架构与关键技术\n### 2.2数据采集与整合策略\n### 2.3平台安全与隐私保护\n## 3.国家护理数据平台的数据应用\n### 3.1数据分析与挖掘\n### 3.2数据可视化与展示\n### 3.3数据共享与交换\n## 4.国家护理数据平台的运营与维护\n### 4.1平台运营管理体系\n### 4.2平台维护与升级\n### 4.3平台监测与评估\n## 5.国家护理数据平台的推广与影响\n### 5.1平台推广策略与实践\n### 5.2平台对护理行业的影响\n### 5.3平台未来发展趋势与挑战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6000"/>
              <a:t>国家护理数据平台建设与运营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国家护理数据平台概述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6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7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7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应对人口老龄化趋势</a:t>
                </a:r>
                <a:endParaRPr/>
              </a:p>
            </p:txBody>
          </p:sp>
          <p:sp>
            <p:nvSpPr>
              <p:cNvPr id="17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人口老龄化导致护理需求增加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护理人力资源紧张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提高护理服务质量与效率的需求</a:t>
                </a:r>
                <a:endParaRPr/>
              </a:p>
            </p:txBody>
          </p:sp>
        </p:grpSp>
        <p:grpSp>
          <p:nvGrpSpPr>
            <p:cNvPr id="17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促进护理行业发展</a:t>
                </a:r>
                <a:endParaRPr/>
              </a:p>
            </p:txBody>
          </p:sp>
          <p:sp>
            <p:nvSpPr>
              <p:cNvPr id="17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收集与分析护理数据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为政策制定提供依据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提高护理行业的整体水平</a:t>
                </a:r>
                <a:endParaRPr/>
              </a:p>
            </p:txBody>
          </p:sp>
        </p:grpSp>
        <p:grpSp>
          <p:nvGrpSpPr>
            <p:cNvPr id="17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7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提高护理服务质量</a:t>
                </a:r>
                <a:endParaRPr/>
              </a:p>
            </p:txBody>
          </p:sp>
          <p:sp>
            <p:nvSpPr>
              <p:cNvPr id="17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实时监测与评估护理服务质量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为护理人员提供培训与支持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提高患者满意度</a:t>
                </a:r>
                <a:endParaRPr/>
              </a:p>
            </p:txBody>
          </p: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平台背景与意义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平台目标与愿景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建立全国统一的护理数据平台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实现护理数据的实时采集与整合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为护理行业提供数据支持与服务</a:t>
                </a:r>
                <a:endParaRPr/>
              </a:p>
            </p:txBody>
          </p:sp>
          <p:pic>
            <p:nvPicPr>
              <p:cNvPr id="1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愿景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成为国内领先的护理数据平台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为护理行业发展提供有力的数据支持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提高护理服务质量与效率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</a:t>
                </a:r>
                <a:endParaRPr/>
              </a:p>
            </p:txBody>
          </p:sp>
          <p:sp>
            <p:nvSpPr>
              <p:cNvPr id="19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护理数据采集与整合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数据分析与挖掘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数据可视化与展示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数据共享与交换</a:t>
                </a:r>
                <a:endParaRPr/>
              </a:p>
            </p:txBody>
          </p:sp>
          <p:sp>
            <p:nvSpPr>
              <p:cNvPr id="19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特点</a:t>
                </a:r>
                <a:endParaRPr/>
              </a:p>
            </p:txBody>
          </p:sp>
          <p:sp>
            <p:nvSpPr>
              <p:cNvPr id="20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权威性：国家级别的护理数据平台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实时性：实时监测与评估护理服务质量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全面性：涵盖护理行业的各个方面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可扩展性：适应护理行业发展的需求</a:t>
                </a:r>
                <a:endParaRPr/>
              </a:p>
            </p:txBody>
          </p:sp>
          <p:sp>
            <p:nvSpPr>
              <p:cNvPr id="20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平台功能与特点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国家护理数据平台的建设</a:t>
            </a:r>
            <a:endParaRPr/>
          </a:p>
        </p:txBody>
      </p:sp>
      <p:sp>
        <p:nvSpPr>
          <p:cNvPr id="21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平台架构与关键技术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平台架构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分布式架构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云计算技术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大数据技术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关键技术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数据采集与整合技术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数据存储与处理技术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数据分析与挖掘技术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数据可视化与展示技术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数据采集</a:t>
                </a:r>
                <a:endParaRPr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医疗机构数据采集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护理人员数据采集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患者数据采集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数据整合</a:t>
                </a:r>
                <a:endParaRPr/>
              </a:p>
            </p:txBody>
          </p:sp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数据清洗与预处理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数据关联与融合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数据仓库建设</a:t>
                </a:r>
                <a:endParaRPr/>
              </a:p>
            </p:txBody>
          </p:sp>
          <p:sp>
            <p:nvSpPr>
              <p:cNvPr id="2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数据采集与整合策略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平台安全</a:t>
                </a:r>
                <a:endParaRPr/>
              </a:p>
            </p:txBody>
          </p:sp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数据安全</a:t>
                </a:r>
                <a:endParaRPr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隐私保护</a:t>
                </a:r>
                <a:endParaRPr/>
              </a:p>
            </p:txBody>
          </p:sp>
          <p:sp>
            <p:nvSpPr>
              <p:cNvPr id="2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数据脱敏与加密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权限控制与审计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法律法规遵守</a:t>
                </a:r>
                <a:endParaRPr/>
              </a:p>
            </p:txBody>
          </p:sp>
          <p:sp>
            <p:nvSpPr>
              <p:cNvPr id="2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平台安全与隐私保护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国家护理数据平台的数据应用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数据分析与挖掘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数据分析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护理服务质量分析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护理人力资源分析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患者满意度分析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数据挖掘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护理服务需求预测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护理服务质量提升策略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护理行业发展趋势分析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https://d.book118.com/655211042114011111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国家护理数据平台建设与运营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2024-09-17T00:56:26.806</cp:lastPrinted>
  <dcterms:created xsi:type="dcterms:W3CDTF">2024-09-16T16:56:26Z</dcterms:created>
  <dcterms:modified xsi:type="dcterms:W3CDTF">2024-09-16T16:56:28Z</dcterms:modified>
</cp:coreProperties>
</file>