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5AEBD-8F3D-401E-8E7F-37346B9E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04F4-B8D1-4274-8B32-659A66FD3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1897B-4C42-4994-ACD0-90243A4D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6400E-98E3-40E0-8141-B1B95818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EB6C5-49FF-4D52-8DF5-CC443C9D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D27F3-31D0-4FCC-B401-E85A9A495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EDFED-5A86-4A60-9064-7F76E6D4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F9A45-3F99-425E-B085-663CD934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C136E-D7F2-4D47-8B14-470D66C9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5765C-8E8D-47B8-97EE-9F3E8C2FA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E5C3F-62EC-4D0C-A3EE-4D9371A0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1104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医院院内管理制度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医院人员管理规定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医院财务管理规定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医院安全管理规定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医院环境卫生管理规定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医院院内管理制度的实施与监督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随着医疗技术的不断发展和患者需求的日益多样化，医院院内管理制度也需要不断更新和完善，以适应新的医疗环境。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医院作为提供医疗服务的机构，其院内管理制度的制定和实施对于保障医疗质量和安全至关重要。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建立科学、规范、高效的医院院内管理制度，确保医疗活动的正常进行，提高医疗服务质量，保障患者安全。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完善的医院院内管理制度有助于提高医院的管理水平，增强医疗团队的凝聚力，提升患者的满意度，树立医院的良好形象。同时，也有助于提高医院的综合竞争力，为医院的可持续发展奠定基础。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医院管理制度是指医院内部用于规范和管理医疗活动、保障医疗质量和安全的规章制度和措施。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医院管理制度具有系统性、规范性、科学性和严谨性的特点，旨在确保医院各项工作的有序进行，提高医疗服务质量，保障患者安全。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医院管理制度的定义和特点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完善的医院管理制度有助于保障患者的合法权益，减少医疗纠纷和投诉，维护医院声誉。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有效的医院管理制度有助于提升医院的整体形象和服务水平，增强医院的竞争力和社会影响力。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合理的医院管理制度能够优化工作流程，提高工作效率，降低医疗成本。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科学合理的医院管理制度能够规范医疗行为，提高医疗质量，减少医疗差错和事故。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https://d.book118.com/655211042301011123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2024-09-27T17:54:12.008</cp:lastPrinted>
  <dcterms:created xsi:type="dcterms:W3CDTF">2024-09-27T09:54:12Z</dcterms:created>
  <dcterms:modified xsi:type="dcterms:W3CDTF">2024-09-27T09:54:14Z</dcterms:modified>
</cp:coreProperties>
</file>