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E442E7-666D-49C3-9029-993494C4D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76B75F-45E4-4C48-835A-89494CAFD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6FF26B-025E-429D-BC33-7A6404335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CE42DF-E0CA-4678-A9D4-8A3735DC9F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362B55-7948-45A2-9A1D-5F0A9FACF6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4D90FD-DA68-4419-8081-372CA6BF71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ADD048-70A1-4E18-9AA4-FFE40ABC0F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81539-04F9-44CA-BA3C-CFB347E69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227471-3B50-45E0-B455-741B04191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A8D293-98AF-4CA2-8553-CF9FE980C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A6257E-8C76-4EFE-89FD-FF3B95DF9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2111002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《秘书与助理培训》ppt课件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秘书与助理的角色与职责</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秘书与助理的核心技能</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秘书与助理的工作流程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秘书与助理的工作规范与礼仪</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秘书与助理的职业素养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秘书与助理的角色与职责</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负责协助领导处理日常事务，协调组织内部和外部沟通，维护工作秩序和环境的人员。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秘书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助理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共同点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协助上级完成特定任务，提供专业支持和建议的人员。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都是重要的助手角色，协助领导完成工作。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秘书与助理的定义与角色</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负责文件管理、会议组织、行程安排、接待来访等日常事务；确保工作环境的整洁和秩序；协调内部和外部沟通。</a:t>
            </a:r>
          </a:p>
        </p:txBody>
      </p:sp>
      <p:pic>
        <p:nvPicPr>
          <p:cNvPr id="6" name="Picture 6"/>
          <p:cNvPicPr>
            <a:picLocks noChangeAspect="1"/>
          </p:cNvPicPr>
          <p:nvPr/>
        </p:nvPicPr>
        <p:blipFill>
          <a:blip r:embed="rId2"/>
          <a:srcRect l="14941" r="1494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秘书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协助上级制定计划、安排日程、处理邮件和电话；提供专业意见和建议；完成特定任务和项目。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助理</a:t>
            </a:r>
          </a:p>
        </p:txBody>
      </p:sp>
      <p:pic>
        <p:nvPicPr>
          <p:cNvPr id="10" name="Picture 10"/>
          <p:cNvPicPr>
            <a:picLocks noChangeAspect="1"/>
          </p:cNvPicPr>
          <p:nvPr/>
        </p:nvPicPr>
        <p:blipFill>
          <a:blip r:embed="rId3"/>
          <a:srcRect l="16748" r="167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6" r="1662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都需要具备良好的组织、沟通和协调能力，能够高效地处理事务。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共同点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秘书与助理的职责与任务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秘书与助理的职业发展路径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秘书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通过积累经验和提升技能，可以晋升为高级秘书或行政助理；也可转行至其他领域或行业。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助理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在专业领域深入发展，可以成为特定领域的专家或高级顾问；也可通过管理和领导能力的发展，晋升为项目经理或部门经理。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共同点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都需要不断学习和提升自己的能力，以适应不断变化的工作需求和市场环境。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秘书与助理的核心技能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230" r="1123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沟通协调能力是秘书与助理必备的核心技能之一，它涉及到与不同类型的人进行有效沟通，协调各方利益，解决冲突和建立合作关系。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秘书与助理需要具备良好的口头和书面沟通能力，能够清晰地传达信息，理解客户需求，并协调不同部门或利益相关者的需求和期望。他们需要运用倾听、提问、反馈等技巧，确保沟通的有效性和准确性。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沟通协调能力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组织管理能力是秘书与助理在处理繁杂工作任务时所需要的关键技能。它涉及到合理安排时间、资源和人力，确保工作的高效和顺利完成。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秘书与助理需要具备强大的组织和计划能力，能够制定详细的工作计划，合理分配时间和资源，并监控工作进度。他们需要掌握项目管理、时间管理、任务分配等技能，以确保工作的高效和准确完成。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组织管理能力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文档处理能力是秘书与助理的基本职责之一，它涉及到各类文档的创建、编辑、整理和归档。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秘书与助理需要熟练掌握各种办公软件，如Word、Excel、PowerPoint等，能够规范地编写、编辑、排版文档，并确保文档的准确性和完整性。他们需要了解文档管理的基本原则和方法，能够分类整理文档，建立文档索引和档案系统，以便于查询和使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文档处理能力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时间管理能力是秘书与助理提高工作效率的关键因素之一。它涉及到合理安排时间，设置优先级，以及处理多任务的能力。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秘书与助理需要具备强烈的时间观念，能够制定详细的工作计划和时间表，合理安排时间。他们需要掌握时间管理的技巧和方法，如番茄工作法、四象限法等，以提高工作效率和质量。在面对多任务时，他们需要具备快速切换和优先处理任务的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应对突发事件能力</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应对突发事件能力是秘书与助理在工作中不可缺少的一部分。它涉及到快速应对紧急情况和解决问题的能力。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秘书与助理需要具备冷静、果断和灵活的应对突发事件的能力。他们需要了解应急预案和处理流程，能够迅速响应并采取适当的措施解决问题。在紧急情况下，他们需要保持冷静，快速分析问题并采取有效的解决方案。同时，他们还需要具备出色的危机管理和压力调节能力，以应对高强度的工作压力和紧急情况。</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秘书与助理的工作流程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https://d.book118.com/655211100222011111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2024-09-17T12:13:22.736</cp:lastPrinted>
  <dcterms:created xsi:type="dcterms:W3CDTF">2024-09-17T04:13:22Z</dcterms:created>
  <dcterms:modified xsi:type="dcterms:W3CDTF">2024-09-17T04:13:24Z</dcterms:modified>
</cp:coreProperties>
</file>