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2C849-C720-425B-90F7-E90008E50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E35B9-4B0D-4422-90FD-C91EDEF50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8FD50-0F1A-47A4-AC63-A4B480EAC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EE2D7-B459-4D5F-BBF8-055BA052E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758CC-B7AC-4FB1-A531-EB6ABD64D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58A65-C1E4-4E9A-816E-9CCC7C49A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3CB86-7D4D-4410-8F40-DF24932EC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D0576-9585-4053-AE81-CD42D0A4B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178FB-302C-4CB4-B92F-FCED6A9A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1F855-AEF4-42D7-961C-A4C065868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6FB7E-350B-48F9-B8FB-5B936C18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12234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大学应急安全知识平安校园从我做起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大学校园安全现状与挑战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应急安全知识普及与教育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个人安全防护措施及实践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平安校园建设方案与举措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社会责任担当与共同守护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大学校园安全现状与挑战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由于学生违规使用电器、乱丢烟蒂等原因引发，具有突发性、破坏性强的特点。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校园内车辆增多，部分学生交通安全意识淡薄，易发生交通事故。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包括盗窃、诈骗、打架斗殴等，影响校园治安秩序和学生安全。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如食物中毒、传染病疫情等，危害学生身体健康和生命安全。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治安案件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突发公共卫生事件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校园安全事故类型及特点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3" r="3256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安全制度建设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学校已建立一系列安全管理制度和应急预案，明确各部门职责和工作流程。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安全设施建设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学校加强消防、治安等安全设施建设，提高校园安全防范能力。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安全教育宣传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学校通过开设安全教育课程、举办安全知识讲座等方式，提高学生安全意识和自我保护能力。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校园安全管理体系建设情况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社会治安环境复杂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校园周边社会治安环境复杂，存在不法分子针对学生的违法犯罪活动。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学生安全意识不足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部分学生安全意识淡薄，自我保护能力差，易成为安全事故的受害者。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网络安全风险增加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随着互联网技术的发展，网络安全问题日益突出，学生面临网络诈骗、信息泄露等风险。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自然灾害和突发事件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地震、火灾、疫情等自然灾害和突发事件对校园安全构成威胁，需要学校加强应急管理和处置能力。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应急安全知识普及与教育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0" r="33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46" r="313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熟悉校园内的消防设施及逃生路线，掌握火源初起时的扑救方法，遇到火灾时保持冷静，迅速报警并遵循疏散指示逃离现场。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了解地震前的预兆及地震时的避震原则，掌握正确的避震姿势和逃生方法，震后积极参与互救和自救。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地震应对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火灾、地震等自然灾害应对知识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建立校园暴力防范机制，加强安全教育，遇到校园暴力时及时报告老师或保安，寻求帮助并保护好自己。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了解常见传染病的症状及传播途径，掌握预防措施和应急处理方法，遇到突发公共卫生事件时保持冷静，听从学校安排并配合相关部门工作。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校园暴力、突发公共卫生事件处理方法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突发公共卫生事件处理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校园暴力处理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增强网络安全意识，不随意泄露个人信息，不点击不明链接或下载不明软件，定期更新密码并使用安全软件保护电脑。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防范电信诈骗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了解电信诈骗的常见手段和特点，不轻信陌生人的电话或短信，遇到疑似诈骗时及时报警并保留相关证据。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网络安全与防范电信诈骗策略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个人安全防护措施及实践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关注安全信息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及时关注学校发布的安全信息，了解校园及周边环境的安全状况。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学习并掌握基本的安全知识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了解常见的安全隐患和应对措施，如火灾、地震、食物中毒等。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提高自我防范技能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学会基本的自我保护技能，如遇到危险时的逃生、自救、互救等。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增强自我保护意识，提高防范能力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285" r="32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遵守校规校纪，维护良好秩序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严格遵守学校规章制度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不违反校规校纪，不参与任何违法违纪活动。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维护校园秩序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保持校园内良好的学习和生活环境，不乱扔垃圾、不随意涂鸦等。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尊重他人权益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尊重他人的生命和财产安全，不进行任何形式的欺凌和暴力行为。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https://d.book118.com/655212234320011111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2024-09-17T20:32:34.782</cp:lastPrinted>
  <dcterms:created xsi:type="dcterms:W3CDTF">2024-09-17T12:32:34Z</dcterms:created>
  <dcterms:modified xsi:type="dcterms:W3CDTF">2024-09-17T12:32:36Z</dcterms:modified>
</cp:coreProperties>
</file>