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999A2-3BB5-40DD-88FB-2DD83C13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6C540-7651-4BC7-9686-7607EAD8E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A4E28-B52F-4F26-8236-1F0B1827B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589F10-92B7-4094-A504-E0C50390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0725A-8C0B-4BFF-AB85-3A4BA2B29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B7108D-3225-4A8F-838A-AFCA4AD6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FE7EC4-FE1A-4A50-9396-871BEDC71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D16CF-CE61-450D-A988-49807C876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4EDB3-1166-4B32-9A1D-5706E1E8D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45BB6-C7BB-4900-9F00-0C501A266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D0560-23A7-4129-B40A-BB11EADD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1320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幼儿预防传染病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幼儿传染病的基本知识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幼儿预防传染病的重要性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幼儿预防传染病的措施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家庭与幼儿园的协作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幼儿传染病防治的误区与澄清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幼儿传染病的基本知识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70" r="246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传染病是由病原体（如细菌、病毒、真菌等）引起的，能在人与人之间传播的疾病。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根据病原体的不同，传染病可分为细菌性传染病、病毒性传染病等。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09" r="1350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94" r="2869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8005" r="280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幼儿常见传染病及其症状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发热、咳嗽、流鼻涕、喉咙痛等。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频繁排便、大便稀薄、伴有腹痛、恶心等症状。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发热、咳嗽、流涕、眼结膜炎、口腔麻疹粘膜斑及皮肤斑丘疹等。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发热、头痛、全身不适、丘疹、疱疹、痂疹等症状。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麻疹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食物传播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昆虫传播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传染病传播的途径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931" r="199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9931" r="199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0223" r="202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通过咳嗽、打喷嚏等方式将病原体传播给他人。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通过接触被病原体污染的物品或表面，再接触自己的口、鼻、眼等部位而传播。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食用被病原体污染的食物或水而传播。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某些病原体寄生在昆虫体内，通过昆虫叮咬或接触而传播。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幼儿预防传染病的重要性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49" b="124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保护幼儿身体健康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预防传染病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通过采取有效的预防措施，降低幼儿感染传染病的风险，保护其身体健康。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通过合理的生活习惯和饮食，增强幼儿的免疫力，减少感染疾病的可能性。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促进生长发育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健康的幼儿能够更好地生长发育，为未来的学习和生活打下坚实的基础。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幼儿健康能够减轻家庭在照顾孩子方面的负担，让家庭成员有更多的时间和精力投入到工作中和自己的生活中。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38" r="1093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减少家庭负担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预防疾病的发生可以减少家庭在医疗方面的支出，降低家庭的经济压力。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减少医疗支出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72" r="1157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87" r="140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幼儿健康能够提高家庭的幸福感，增强家庭成员之间的情感纽带。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提高家庭幸福感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维护家庭和谐与幸福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减轻社会负担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幼儿健康能够减轻国家在医疗、教育等公共资源方面的负担，为社会创造更大的价值。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降低公共卫生风险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幼儿作为国家未来的栋梁，其健康状况直接关系到国家的公共卫生安全。预防传染病能够降低公共卫生风险，保障国家安全。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提高国家竞争力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健康的幼儿能够为国家培养更多优秀的人才，提高国家的综合竞争力。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833" r="10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583" r="5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750" r="10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减少社会负担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https://d.book118.com/655213203214011042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2024-09-03T21:56:03.368</cp:lastPrinted>
  <dcterms:created xsi:type="dcterms:W3CDTF">2024-09-03T13:56:03Z</dcterms:created>
  <dcterms:modified xsi:type="dcterms:W3CDTF">2024-09-03T13:56:05Z</dcterms:modified>
</cp:coreProperties>
</file>